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17" d="100"/>
          <a:sy n="117" d="100"/>
        </p:scale>
        <p:origin x="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April 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5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April 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498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April 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93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April 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56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April 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April 5,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11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April 5,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88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April 5,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0367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April 5,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52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April 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62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April 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546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April 5, 2024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19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Wood Shape Toys">
            <a:extLst>
              <a:ext uri="{FF2B5EF4-FFF2-40B4-BE49-F238E27FC236}">
                <a16:creationId xmlns:a16="http://schemas.microsoft.com/office/drawing/2014/main" id="{654CF665-2EE1-535B-A8BD-DFB2ED652F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F693875-948C-4D9B-AE6F-8F689427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V="1">
            <a:off x="8566205" y="0"/>
            <a:ext cx="3625795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290640 w 6884912"/>
              <a:gd name="connsiteY101" fmla="*/ 167441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290640 w 6884912"/>
              <a:gd name="connsiteY100" fmla="*/ 167441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134285 w 6884912"/>
              <a:gd name="connsiteY77" fmla="*/ 235592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290640 w 6884912"/>
              <a:gd name="connsiteY99" fmla="*/ 167441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134285 w 6884912"/>
              <a:gd name="connsiteY76" fmla="*/ 235592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785037 w 6884912"/>
              <a:gd name="connsiteY83" fmla="*/ 161964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290640 w 6884912"/>
              <a:gd name="connsiteY98" fmla="*/ 167441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4013061 w 6884912"/>
              <a:gd name="connsiteY74" fmla="*/ 224874 h 1161397"/>
              <a:gd name="connsiteX75" fmla="*/ 4134285 w 6884912"/>
              <a:gd name="connsiteY75" fmla="*/ 235592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785037 w 6884912"/>
              <a:gd name="connsiteY82" fmla="*/ 161964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290640 w 6884912"/>
              <a:gd name="connsiteY97" fmla="*/ 167441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4013061 w 6884912"/>
              <a:gd name="connsiteY73" fmla="*/ 224874 h 1161397"/>
              <a:gd name="connsiteX74" fmla="*/ 4134285 w 6884912"/>
              <a:gd name="connsiteY74" fmla="*/ 235592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785037 w 6884912"/>
              <a:gd name="connsiteY81" fmla="*/ 161964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290640 w 6884912"/>
              <a:gd name="connsiteY96" fmla="*/ 167441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4013061 w 6884912"/>
              <a:gd name="connsiteY72" fmla="*/ 224874 h 1161397"/>
              <a:gd name="connsiteX73" fmla="*/ 4134285 w 6884912"/>
              <a:gd name="connsiteY73" fmla="*/ 235592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785037 w 6884912"/>
              <a:gd name="connsiteY80" fmla="*/ 161964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290640 w 6884912"/>
              <a:gd name="connsiteY95" fmla="*/ 167441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907640 w 6884912"/>
              <a:gd name="connsiteY70" fmla="*/ 207568 h 1161397"/>
              <a:gd name="connsiteX71" fmla="*/ 4013061 w 6884912"/>
              <a:gd name="connsiteY71" fmla="*/ 224874 h 1161397"/>
              <a:gd name="connsiteX72" fmla="*/ 4134285 w 6884912"/>
              <a:gd name="connsiteY72" fmla="*/ 235592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785037 w 6884912"/>
              <a:gd name="connsiteY79" fmla="*/ 161964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290640 w 6884912"/>
              <a:gd name="connsiteY94" fmla="*/ 167441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730870 w 6884912"/>
              <a:gd name="connsiteY76" fmla="*/ 129432 h 1161397"/>
              <a:gd name="connsiteX77" fmla="*/ 4785037 w 6884912"/>
              <a:gd name="connsiteY77" fmla="*/ 161964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290640 w 6884912"/>
              <a:gd name="connsiteY92" fmla="*/ 167441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290640 w 6884912"/>
              <a:gd name="connsiteY91" fmla="*/ 167441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6029542 w 6884912"/>
              <a:gd name="connsiteY89" fmla="*/ 210339 h 1161397"/>
              <a:gd name="connsiteX90" fmla="*/ 6290640 w 6884912"/>
              <a:gd name="connsiteY90" fmla="*/ 167441 h 1161397"/>
              <a:gd name="connsiteX91" fmla="*/ 6380420 w 6884912"/>
              <a:gd name="connsiteY91" fmla="*/ 173195 h 1161397"/>
              <a:gd name="connsiteX92" fmla="*/ 6507891 w 6884912"/>
              <a:gd name="connsiteY92" fmla="*/ 118474 h 1161397"/>
              <a:gd name="connsiteX93" fmla="*/ 6571807 w 6884912"/>
              <a:gd name="connsiteY93" fmla="*/ 98636 h 1161397"/>
              <a:gd name="connsiteX94" fmla="*/ 6671880 w 6884912"/>
              <a:gd name="connsiteY94" fmla="*/ 82931 h 1161397"/>
              <a:gd name="connsiteX95" fmla="*/ 6702266 w 6884912"/>
              <a:gd name="connsiteY95" fmla="*/ 75470 h 1161397"/>
              <a:gd name="connsiteX96" fmla="*/ 6845802 w 6884912"/>
              <a:gd name="connsiteY96" fmla="*/ 24496 h 1161397"/>
              <a:gd name="connsiteX97" fmla="*/ 6884912 w 6884912"/>
              <a:gd name="connsiteY9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127968 w 6884912"/>
              <a:gd name="connsiteY56" fmla="*/ 287613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287859 w 6884912"/>
              <a:gd name="connsiteY59" fmla="*/ 287558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907640 w 6884912"/>
              <a:gd name="connsiteY67" fmla="*/ 207568 h 1161397"/>
              <a:gd name="connsiteX68" fmla="*/ 4013061 w 6884912"/>
              <a:gd name="connsiteY68" fmla="*/ 224874 h 1161397"/>
              <a:gd name="connsiteX69" fmla="*/ 4134285 w 6884912"/>
              <a:gd name="connsiteY69" fmla="*/ 235592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424852 w 6884912"/>
              <a:gd name="connsiteY72" fmla="*/ 127591 h 1161397"/>
              <a:gd name="connsiteX73" fmla="*/ 4617330 w 6884912"/>
              <a:gd name="connsiteY73" fmla="*/ 111163 h 1161397"/>
              <a:gd name="connsiteX74" fmla="*/ 4730870 w 6884912"/>
              <a:gd name="connsiteY74" fmla="*/ 129432 h 1161397"/>
              <a:gd name="connsiteX75" fmla="*/ 4785037 w 6884912"/>
              <a:gd name="connsiteY75" fmla="*/ 161964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6029542 w 6884912"/>
              <a:gd name="connsiteY88" fmla="*/ 210339 h 1161397"/>
              <a:gd name="connsiteX89" fmla="*/ 6290640 w 6884912"/>
              <a:gd name="connsiteY89" fmla="*/ 167441 h 1161397"/>
              <a:gd name="connsiteX90" fmla="*/ 6380420 w 6884912"/>
              <a:gd name="connsiteY90" fmla="*/ 173195 h 1161397"/>
              <a:gd name="connsiteX91" fmla="*/ 6507891 w 6884912"/>
              <a:gd name="connsiteY91" fmla="*/ 118474 h 1161397"/>
              <a:gd name="connsiteX92" fmla="*/ 6571807 w 6884912"/>
              <a:gd name="connsiteY92" fmla="*/ 98636 h 1161397"/>
              <a:gd name="connsiteX93" fmla="*/ 6671880 w 6884912"/>
              <a:gd name="connsiteY93" fmla="*/ 82931 h 1161397"/>
              <a:gd name="connsiteX94" fmla="*/ 6702266 w 6884912"/>
              <a:gd name="connsiteY94" fmla="*/ 75470 h 1161397"/>
              <a:gd name="connsiteX95" fmla="*/ 6845802 w 6884912"/>
              <a:gd name="connsiteY95" fmla="*/ 24496 h 1161397"/>
              <a:gd name="connsiteX96" fmla="*/ 6884912 w 6884912"/>
              <a:gd name="connsiteY9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127968 w 6884912"/>
              <a:gd name="connsiteY55" fmla="*/ 287613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287859 w 6884912"/>
              <a:gd name="connsiteY58" fmla="*/ 287558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907640 w 6884912"/>
              <a:gd name="connsiteY66" fmla="*/ 207568 h 1161397"/>
              <a:gd name="connsiteX67" fmla="*/ 4013061 w 6884912"/>
              <a:gd name="connsiteY67" fmla="*/ 224874 h 1161397"/>
              <a:gd name="connsiteX68" fmla="*/ 4134285 w 6884912"/>
              <a:gd name="connsiteY68" fmla="*/ 235592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424852 w 6884912"/>
              <a:gd name="connsiteY71" fmla="*/ 127591 h 1161397"/>
              <a:gd name="connsiteX72" fmla="*/ 4617330 w 6884912"/>
              <a:gd name="connsiteY72" fmla="*/ 111163 h 1161397"/>
              <a:gd name="connsiteX73" fmla="*/ 4730870 w 6884912"/>
              <a:gd name="connsiteY73" fmla="*/ 129432 h 1161397"/>
              <a:gd name="connsiteX74" fmla="*/ 4785037 w 6884912"/>
              <a:gd name="connsiteY74" fmla="*/ 161964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6029542 w 6884912"/>
              <a:gd name="connsiteY87" fmla="*/ 210339 h 1161397"/>
              <a:gd name="connsiteX88" fmla="*/ 6290640 w 6884912"/>
              <a:gd name="connsiteY88" fmla="*/ 167441 h 1161397"/>
              <a:gd name="connsiteX89" fmla="*/ 6380420 w 6884912"/>
              <a:gd name="connsiteY89" fmla="*/ 173195 h 1161397"/>
              <a:gd name="connsiteX90" fmla="*/ 6507891 w 6884912"/>
              <a:gd name="connsiteY90" fmla="*/ 118474 h 1161397"/>
              <a:gd name="connsiteX91" fmla="*/ 6571807 w 6884912"/>
              <a:gd name="connsiteY91" fmla="*/ 98636 h 1161397"/>
              <a:gd name="connsiteX92" fmla="*/ 6671880 w 6884912"/>
              <a:gd name="connsiteY92" fmla="*/ 82931 h 1161397"/>
              <a:gd name="connsiteX93" fmla="*/ 6702266 w 6884912"/>
              <a:gd name="connsiteY93" fmla="*/ 75470 h 1161397"/>
              <a:gd name="connsiteX94" fmla="*/ 6845802 w 6884912"/>
              <a:gd name="connsiteY94" fmla="*/ 24496 h 1161397"/>
              <a:gd name="connsiteX95" fmla="*/ 6884912 w 6884912"/>
              <a:gd name="connsiteY9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92172 w 6884912"/>
              <a:gd name="connsiteY38" fmla="*/ 629819 h 1161397"/>
              <a:gd name="connsiteX39" fmla="*/ 1731986 w 6884912"/>
              <a:gd name="connsiteY39" fmla="*/ 589682 h 1161397"/>
              <a:gd name="connsiteX40" fmla="*/ 1940326 w 6884912"/>
              <a:gd name="connsiteY40" fmla="*/ 582611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127968 w 6884912"/>
              <a:gd name="connsiteY54" fmla="*/ 287613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287859 w 6884912"/>
              <a:gd name="connsiteY57" fmla="*/ 287558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907640 w 6884912"/>
              <a:gd name="connsiteY65" fmla="*/ 207568 h 1161397"/>
              <a:gd name="connsiteX66" fmla="*/ 4013061 w 6884912"/>
              <a:gd name="connsiteY66" fmla="*/ 224874 h 1161397"/>
              <a:gd name="connsiteX67" fmla="*/ 4134285 w 6884912"/>
              <a:gd name="connsiteY67" fmla="*/ 235592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424852 w 6884912"/>
              <a:gd name="connsiteY70" fmla="*/ 127591 h 1161397"/>
              <a:gd name="connsiteX71" fmla="*/ 4617330 w 6884912"/>
              <a:gd name="connsiteY71" fmla="*/ 111163 h 1161397"/>
              <a:gd name="connsiteX72" fmla="*/ 4730870 w 6884912"/>
              <a:gd name="connsiteY72" fmla="*/ 129432 h 1161397"/>
              <a:gd name="connsiteX73" fmla="*/ 4785037 w 6884912"/>
              <a:gd name="connsiteY73" fmla="*/ 161964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467502 w 6884912"/>
              <a:gd name="connsiteY80" fmla="*/ 250963 h 1161397"/>
              <a:gd name="connsiteX81" fmla="*/ 5592395 w 6884912"/>
              <a:gd name="connsiteY81" fmla="*/ 265434 h 1161397"/>
              <a:gd name="connsiteX82" fmla="*/ 5613532 w 6884912"/>
              <a:gd name="connsiteY82" fmla="*/ 273379 h 1161397"/>
              <a:gd name="connsiteX83" fmla="*/ 5642173 w 6884912"/>
              <a:gd name="connsiteY83" fmla="*/ 266904 h 1161397"/>
              <a:gd name="connsiteX84" fmla="*/ 5756910 w 6884912"/>
              <a:gd name="connsiteY84" fmla="*/ 239211 h 1161397"/>
              <a:gd name="connsiteX85" fmla="*/ 5846667 w 6884912"/>
              <a:gd name="connsiteY85" fmla="*/ 201786 h 1161397"/>
              <a:gd name="connsiteX86" fmla="*/ 6029542 w 6884912"/>
              <a:gd name="connsiteY86" fmla="*/ 210339 h 1161397"/>
              <a:gd name="connsiteX87" fmla="*/ 6290640 w 6884912"/>
              <a:gd name="connsiteY87" fmla="*/ 167441 h 1161397"/>
              <a:gd name="connsiteX88" fmla="*/ 6380420 w 6884912"/>
              <a:gd name="connsiteY88" fmla="*/ 173195 h 1161397"/>
              <a:gd name="connsiteX89" fmla="*/ 6507891 w 6884912"/>
              <a:gd name="connsiteY89" fmla="*/ 118474 h 1161397"/>
              <a:gd name="connsiteX90" fmla="*/ 6571807 w 6884912"/>
              <a:gd name="connsiteY90" fmla="*/ 98636 h 1161397"/>
              <a:gd name="connsiteX91" fmla="*/ 6671880 w 6884912"/>
              <a:gd name="connsiteY91" fmla="*/ 82931 h 1161397"/>
              <a:gd name="connsiteX92" fmla="*/ 6702266 w 6884912"/>
              <a:gd name="connsiteY92" fmla="*/ 75470 h 1161397"/>
              <a:gd name="connsiteX93" fmla="*/ 6845802 w 6884912"/>
              <a:gd name="connsiteY93" fmla="*/ 24496 h 1161397"/>
              <a:gd name="connsiteX94" fmla="*/ 6884912 w 6884912"/>
              <a:gd name="connsiteY9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92172 w 6884912"/>
              <a:gd name="connsiteY37" fmla="*/ 629819 h 1161397"/>
              <a:gd name="connsiteX38" fmla="*/ 1731986 w 6884912"/>
              <a:gd name="connsiteY38" fmla="*/ 589682 h 1161397"/>
              <a:gd name="connsiteX39" fmla="*/ 1940326 w 6884912"/>
              <a:gd name="connsiteY39" fmla="*/ 582611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127968 w 6884912"/>
              <a:gd name="connsiteY53" fmla="*/ 287613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287859 w 6884912"/>
              <a:gd name="connsiteY56" fmla="*/ 287558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907640 w 6884912"/>
              <a:gd name="connsiteY64" fmla="*/ 207568 h 1161397"/>
              <a:gd name="connsiteX65" fmla="*/ 4013061 w 6884912"/>
              <a:gd name="connsiteY65" fmla="*/ 224874 h 1161397"/>
              <a:gd name="connsiteX66" fmla="*/ 4134285 w 6884912"/>
              <a:gd name="connsiteY66" fmla="*/ 235592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424852 w 6884912"/>
              <a:gd name="connsiteY69" fmla="*/ 127591 h 1161397"/>
              <a:gd name="connsiteX70" fmla="*/ 4617330 w 6884912"/>
              <a:gd name="connsiteY70" fmla="*/ 111163 h 1161397"/>
              <a:gd name="connsiteX71" fmla="*/ 4730870 w 6884912"/>
              <a:gd name="connsiteY71" fmla="*/ 129432 h 1161397"/>
              <a:gd name="connsiteX72" fmla="*/ 4785037 w 6884912"/>
              <a:gd name="connsiteY72" fmla="*/ 161964 h 1161397"/>
              <a:gd name="connsiteX73" fmla="*/ 4844073 w 6884912"/>
              <a:gd name="connsiteY73" fmla="*/ 161768 h 1161397"/>
              <a:gd name="connsiteX74" fmla="*/ 4856454 w 6884912"/>
              <a:gd name="connsiteY74" fmla="*/ 130488 h 1161397"/>
              <a:gd name="connsiteX75" fmla="*/ 4920038 w 6884912"/>
              <a:gd name="connsiteY75" fmla="*/ 140418 h 1161397"/>
              <a:gd name="connsiteX76" fmla="*/ 5016639 w 6884912"/>
              <a:gd name="connsiteY76" fmla="*/ 158905 h 1161397"/>
              <a:gd name="connsiteX77" fmla="*/ 5072009 w 6884912"/>
              <a:gd name="connsiteY77" fmla="*/ 161502 h 1161397"/>
              <a:gd name="connsiteX78" fmla="*/ 5223626 w 6884912"/>
              <a:gd name="connsiteY78" fmla="*/ 177356 h 1161397"/>
              <a:gd name="connsiteX79" fmla="*/ 5467502 w 6884912"/>
              <a:gd name="connsiteY79" fmla="*/ 250963 h 1161397"/>
              <a:gd name="connsiteX80" fmla="*/ 5592395 w 6884912"/>
              <a:gd name="connsiteY80" fmla="*/ 265434 h 1161397"/>
              <a:gd name="connsiteX81" fmla="*/ 5613532 w 6884912"/>
              <a:gd name="connsiteY81" fmla="*/ 273379 h 1161397"/>
              <a:gd name="connsiteX82" fmla="*/ 5642173 w 6884912"/>
              <a:gd name="connsiteY82" fmla="*/ 266904 h 1161397"/>
              <a:gd name="connsiteX83" fmla="*/ 5756910 w 6884912"/>
              <a:gd name="connsiteY83" fmla="*/ 239211 h 1161397"/>
              <a:gd name="connsiteX84" fmla="*/ 5846667 w 6884912"/>
              <a:gd name="connsiteY84" fmla="*/ 201786 h 1161397"/>
              <a:gd name="connsiteX85" fmla="*/ 6029542 w 6884912"/>
              <a:gd name="connsiteY85" fmla="*/ 210339 h 1161397"/>
              <a:gd name="connsiteX86" fmla="*/ 6290640 w 6884912"/>
              <a:gd name="connsiteY86" fmla="*/ 167441 h 1161397"/>
              <a:gd name="connsiteX87" fmla="*/ 6380420 w 6884912"/>
              <a:gd name="connsiteY87" fmla="*/ 173195 h 1161397"/>
              <a:gd name="connsiteX88" fmla="*/ 6507891 w 6884912"/>
              <a:gd name="connsiteY88" fmla="*/ 118474 h 1161397"/>
              <a:gd name="connsiteX89" fmla="*/ 6571807 w 6884912"/>
              <a:gd name="connsiteY89" fmla="*/ 98636 h 1161397"/>
              <a:gd name="connsiteX90" fmla="*/ 6671880 w 6884912"/>
              <a:gd name="connsiteY90" fmla="*/ 82931 h 1161397"/>
              <a:gd name="connsiteX91" fmla="*/ 6702266 w 6884912"/>
              <a:gd name="connsiteY91" fmla="*/ 75470 h 1161397"/>
              <a:gd name="connsiteX92" fmla="*/ 6845802 w 6884912"/>
              <a:gd name="connsiteY92" fmla="*/ 24496 h 1161397"/>
              <a:gd name="connsiteX93" fmla="*/ 6884912 w 6884912"/>
              <a:gd name="connsiteY9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601644 w 6884912"/>
              <a:gd name="connsiteY8" fmla="*/ 1003997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92172 w 6884912"/>
              <a:gd name="connsiteY34" fmla="*/ 629819 h 1161397"/>
              <a:gd name="connsiteX35" fmla="*/ 1731986 w 6884912"/>
              <a:gd name="connsiteY35" fmla="*/ 589682 h 1161397"/>
              <a:gd name="connsiteX36" fmla="*/ 1940326 w 6884912"/>
              <a:gd name="connsiteY36" fmla="*/ 582611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127968 w 6884912"/>
              <a:gd name="connsiteY50" fmla="*/ 287613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287859 w 6884912"/>
              <a:gd name="connsiteY53" fmla="*/ 287558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907640 w 6884912"/>
              <a:gd name="connsiteY61" fmla="*/ 207568 h 1161397"/>
              <a:gd name="connsiteX62" fmla="*/ 4013061 w 6884912"/>
              <a:gd name="connsiteY62" fmla="*/ 224874 h 1161397"/>
              <a:gd name="connsiteX63" fmla="*/ 4134285 w 6884912"/>
              <a:gd name="connsiteY63" fmla="*/ 235592 h 1161397"/>
              <a:gd name="connsiteX64" fmla="*/ 4220717 w 6884912"/>
              <a:gd name="connsiteY64" fmla="*/ 192946 h 1161397"/>
              <a:gd name="connsiteX65" fmla="*/ 4228802 w 6884912"/>
              <a:gd name="connsiteY65" fmla="*/ 201468 h 1161397"/>
              <a:gd name="connsiteX66" fmla="*/ 4424852 w 6884912"/>
              <a:gd name="connsiteY66" fmla="*/ 127591 h 1161397"/>
              <a:gd name="connsiteX67" fmla="*/ 4617330 w 6884912"/>
              <a:gd name="connsiteY67" fmla="*/ 111163 h 1161397"/>
              <a:gd name="connsiteX68" fmla="*/ 4730870 w 6884912"/>
              <a:gd name="connsiteY68" fmla="*/ 129432 h 1161397"/>
              <a:gd name="connsiteX69" fmla="*/ 4785037 w 6884912"/>
              <a:gd name="connsiteY69" fmla="*/ 161964 h 1161397"/>
              <a:gd name="connsiteX70" fmla="*/ 4844073 w 6884912"/>
              <a:gd name="connsiteY70" fmla="*/ 161768 h 1161397"/>
              <a:gd name="connsiteX71" fmla="*/ 4856454 w 6884912"/>
              <a:gd name="connsiteY71" fmla="*/ 130488 h 1161397"/>
              <a:gd name="connsiteX72" fmla="*/ 4920038 w 6884912"/>
              <a:gd name="connsiteY72" fmla="*/ 140418 h 1161397"/>
              <a:gd name="connsiteX73" fmla="*/ 5016639 w 6884912"/>
              <a:gd name="connsiteY73" fmla="*/ 158905 h 1161397"/>
              <a:gd name="connsiteX74" fmla="*/ 5072009 w 6884912"/>
              <a:gd name="connsiteY74" fmla="*/ 161502 h 1161397"/>
              <a:gd name="connsiteX75" fmla="*/ 5223626 w 6884912"/>
              <a:gd name="connsiteY75" fmla="*/ 177356 h 1161397"/>
              <a:gd name="connsiteX76" fmla="*/ 5467502 w 6884912"/>
              <a:gd name="connsiteY76" fmla="*/ 250963 h 1161397"/>
              <a:gd name="connsiteX77" fmla="*/ 5592395 w 6884912"/>
              <a:gd name="connsiteY77" fmla="*/ 265434 h 1161397"/>
              <a:gd name="connsiteX78" fmla="*/ 5613532 w 6884912"/>
              <a:gd name="connsiteY78" fmla="*/ 273379 h 1161397"/>
              <a:gd name="connsiteX79" fmla="*/ 5642173 w 6884912"/>
              <a:gd name="connsiteY79" fmla="*/ 266904 h 1161397"/>
              <a:gd name="connsiteX80" fmla="*/ 5756910 w 6884912"/>
              <a:gd name="connsiteY80" fmla="*/ 239211 h 1161397"/>
              <a:gd name="connsiteX81" fmla="*/ 5846667 w 6884912"/>
              <a:gd name="connsiteY81" fmla="*/ 201786 h 1161397"/>
              <a:gd name="connsiteX82" fmla="*/ 6029542 w 6884912"/>
              <a:gd name="connsiteY82" fmla="*/ 210339 h 1161397"/>
              <a:gd name="connsiteX83" fmla="*/ 6290640 w 6884912"/>
              <a:gd name="connsiteY83" fmla="*/ 167441 h 1161397"/>
              <a:gd name="connsiteX84" fmla="*/ 6380420 w 6884912"/>
              <a:gd name="connsiteY84" fmla="*/ 173195 h 1161397"/>
              <a:gd name="connsiteX85" fmla="*/ 6507891 w 6884912"/>
              <a:gd name="connsiteY85" fmla="*/ 118474 h 1161397"/>
              <a:gd name="connsiteX86" fmla="*/ 6571807 w 6884912"/>
              <a:gd name="connsiteY86" fmla="*/ 98636 h 1161397"/>
              <a:gd name="connsiteX87" fmla="*/ 6671880 w 6884912"/>
              <a:gd name="connsiteY87" fmla="*/ 82931 h 1161397"/>
              <a:gd name="connsiteX88" fmla="*/ 6702266 w 6884912"/>
              <a:gd name="connsiteY88" fmla="*/ 75470 h 1161397"/>
              <a:gd name="connsiteX89" fmla="*/ 6845802 w 6884912"/>
              <a:gd name="connsiteY89" fmla="*/ 24496 h 1161397"/>
              <a:gd name="connsiteX90" fmla="*/ 6884912 w 6884912"/>
              <a:gd name="connsiteY9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92172 w 6884912"/>
              <a:gd name="connsiteY33" fmla="*/ 629819 h 1161397"/>
              <a:gd name="connsiteX34" fmla="*/ 1731986 w 6884912"/>
              <a:gd name="connsiteY34" fmla="*/ 589682 h 1161397"/>
              <a:gd name="connsiteX35" fmla="*/ 1940326 w 6884912"/>
              <a:gd name="connsiteY35" fmla="*/ 582611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127968 w 6884912"/>
              <a:gd name="connsiteY49" fmla="*/ 287613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287859 w 6884912"/>
              <a:gd name="connsiteY52" fmla="*/ 287558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907640 w 6884912"/>
              <a:gd name="connsiteY60" fmla="*/ 207568 h 1161397"/>
              <a:gd name="connsiteX61" fmla="*/ 4013061 w 6884912"/>
              <a:gd name="connsiteY61" fmla="*/ 224874 h 1161397"/>
              <a:gd name="connsiteX62" fmla="*/ 4134285 w 6884912"/>
              <a:gd name="connsiteY62" fmla="*/ 235592 h 1161397"/>
              <a:gd name="connsiteX63" fmla="*/ 4220717 w 6884912"/>
              <a:gd name="connsiteY63" fmla="*/ 192946 h 1161397"/>
              <a:gd name="connsiteX64" fmla="*/ 4228802 w 6884912"/>
              <a:gd name="connsiteY64" fmla="*/ 201468 h 1161397"/>
              <a:gd name="connsiteX65" fmla="*/ 4424852 w 6884912"/>
              <a:gd name="connsiteY65" fmla="*/ 127591 h 1161397"/>
              <a:gd name="connsiteX66" fmla="*/ 4617330 w 6884912"/>
              <a:gd name="connsiteY66" fmla="*/ 111163 h 1161397"/>
              <a:gd name="connsiteX67" fmla="*/ 4730870 w 6884912"/>
              <a:gd name="connsiteY67" fmla="*/ 129432 h 1161397"/>
              <a:gd name="connsiteX68" fmla="*/ 4785037 w 6884912"/>
              <a:gd name="connsiteY68" fmla="*/ 161964 h 1161397"/>
              <a:gd name="connsiteX69" fmla="*/ 4844073 w 6884912"/>
              <a:gd name="connsiteY69" fmla="*/ 161768 h 1161397"/>
              <a:gd name="connsiteX70" fmla="*/ 4856454 w 6884912"/>
              <a:gd name="connsiteY70" fmla="*/ 130488 h 1161397"/>
              <a:gd name="connsiteX71" fmla="*/ 4920038 w 6884912"/>
              <a:gd name="connsiteY71" fmla="*/ 140418 h 1161397"/>
              <a:gd name="connsiteX72" fmla="*/ 5016639 w 6884912"/>
              <a:gd name="connsiteY72" fmla="*/ 158905 h 1161397"/>
              <a:gd name="connsiteX73" fmla="*/ 5072009 w 6884912"/>
              <a:gd name="connsiteY73" fmla="*/ 161502 h 1161397"/>
              <a:gd name="connsiteX74" fmla="*/ 5223626 w 6884912"/>
              <a:gd name="connsiteY74" fmla="*/ 177356 h 1161397"/>
              <a:gd name="connsiteX75" fmla="*/ 5467502 w 6884912"/>
              <a:gd name="connsiteY75" fmla="*/ 250963 h 1161397"/>
              <a:gd name="connsiteX76" fmla="*/ 5592395 w 6884912"/>
              <a:gd name="connsiteY76" fmla="*/ 265434 h 1161397"/>
              <a:gd name="connsiteX77" fmla="*/ 5613532 w 6884912"/>
              <a:gd name="connsiteY77" fmla="*/ 273379 h 1161397"/>
              <a:gd name="connsiteX78" fmla="*/ 5642173 w 6884912"/>
              <a:gd name="connsiteY78" fmla="*/ 266904 h 1161397"/>
              <a:gd name="connsiteX79" fmla="*/ 5756910 w 6884912"/>
              <a:gd name="connsiteY79" fmla="*/ 239211 h 1161397"/>
              <a:gd name="connsiteX80" fmla="*/ 5846667 w 6884912"/>
              <a:gd name="connsiteY80" fmla="*/ 201786 h 1161397"/>
              <a:gd name="connsiteX81" fmla="*/ 6029542 w 6884912"/>
              <a:gd name="connsiteY81" fmla="*/ 210339 h 1161397"/>
              <a:gd name="connsiteX82" fmla="*/ 6290640 w 6884912"/>
              <a:gd name="connsiteY82" fmla="*/ 167441 h 1161397"/>
              <a:gd name="connsiteX83" fmla="*/ 6380420 w 6884912"/>
              <a:gd name="connsiteY83" fmla="*/ 173195 h 1161397"/>
              <a:gd name="connsiteX84" fmla="*/ 6507891 w 6884912"/>
              <a:gd name="connsiteY84" fmla="*/ 118474 h 1161397"/>
              <a:gd name="connsiteX85" fmla="*/ 6571807 w 6884912"/>
              <a:gd name="connsiteY85" fmla="*/ 98636 h 1161397"/>
              <a:gd name="connsiteX86" fmla="*/ 6671880 w 6884912"/>
              <a:gd name="connsiteY86" fmla="*/ 82931 h 1161397"/>
              <a:gd name="connsiteX87" fmla="*/ 6702266 w 6884912"/>
              <a:gd name="connsiteY87" fmla="*/ 75470 h 1161397"/>
              <a:gd name="connsiteX88" fmla="*/ 6845802 w 6884912"/>
              <a:gd name="connsiteY88" fmla="*/ 24496 h 1161397"/>
              <a:gd name="connsiteX89" fmla="*/ 6884912 w 6884912"/>
              <a:gd name="connsiteY8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92172 w 6884912"/>
              <a:gd name="connsiteY32" fmla="*/ 629819 h 1161397"/>
              <a:gd name="connsiteX33" fmla="*/ 1731986 w 6884912"/>
              <a:gd name="connsiteY33" fmla="*/ 589682 h 1161397"/>
              <a:gd name="connsiteX34" fmla="*/ 1940326 w 6884912"/>
              <a:gd name="connsiteY34" fmla="*/ 582611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127968 w 6884912"/>
              <a:gd name="connsiteY48" fmla="*/ 287613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287859 w 6884912"/>
              <a:gd name="connsiteY51" fmla="*/ 287558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907640 w 6884912"/>
              <a:gd name="connsiteY59" fmla="*/ 207568 h 1161397"/>
              <a:gd name="connsiteX60" fmla="*/ 4013061 w 6884912"/>
              <a:gd name="connsiteY60" fmla="*/ 224874 h 1161397"/>
              <a:gd name="connsiteX61" fmla="*/ 4134285 w 6884912"/>
              <a:gd name="connsiteY61" fmla="*/ 235592 h 1161397"/>
              <a:gd name="connsiteX62" fmla="*/ 4220717 w 6884912"/>
              <a:gd name="connsiteY62" fmla="*/ 192946 h 1161397"/>
              <a:gd name="connsiteX63" fmla="*/ 4228802 w 6884912"/>
              <a:gd name="connsiteY63" fmla="*/ 201468 h 1161397"/>
              <a:gd name="connsiteX64" fmla="*/ 4424852 w 6884912"/>
              <a:gd name="connsiteY64" fmla="*/ 127591 h 1161397"/>
              <a:gd name="connsiteX65" fmla="*/ 4617330 w 6884912"/>
              <a:gd name="connsiteY65" fmla="*/ 111163 h 1161397"/>
              <a:gd name="connsiteX66" fmla="*/ 4730870 w 6884912"/>
              <a:gd name="connsiteY66" fmla="*/ 129432 h 1161397"/>
              <a:gd name="connsiteX67" fmla="*/ 4785037 w 6884912"/>
              <a:gd name="connsiteY67" fmla="*/ 161964 h 1161397"/>
              <a:gd name="connsiteX68" fmla="*/ 4844073 w 6884912"/>
              <a:gd name="connsiteY68" fmla="*/ 161768 h 1161397"/>
              <a:gd name="connsiteX69" fmla="*/ 4856454 w 6884912"/>
              <a:gd name="connsiteY69" fmla="*/ 130488 h 1161397"/>
              <a:gd name="connsiteX70" fmla="*/ 4920038 w 6884912"/>
              <a:gd name="connsiteY70" fmla="*/ 140418 h 1161397"/>
              <a:gd name="connsiteX71" fmla="*/ 5016639 w 6884912"/>
              <a:gd name="connsiteY71" fmla="*/ 158905 h 1161397"/>
              <a:gd name="connsiteX72" fmla="*/ 5072009 w 6884912"/>
              <a:gd name="connsiteY72" fmla="*/ 161502 h 1161397"/>
              <a:gd name="connsiteX73" fmla="*/ 5223626 w 6884912"/>
              <a:gd name="connsiteY73" fmla="*/ 177356 h 1161397"/>
              <a:gd name="connsiteX74" fmla="*/ 5467502 w 6884912"/>
              <a:gd name="connsiteY74" fmla="*/ 250963 h 1161397"/>
              <a:gd name="connsiteX75" fmla="*/ 5592395 w 6884912"/>
              <a:gd name="connsiteY75" fmla="*/ 265434 h 1161397"/>
              <a:gd name="connsiteX76" fmla="*/ 5613532 w 6884912"/>
              <a:gd name="connsiteY76" fmla="*/ 273379 h 1161397"/>
              <a:gd name="connsiteX77" fmla="*/ 5642173 w 6884912"/>
              <a:gd name="connsiteY77" fmla="*/ 266904 h 1161397"/>
              <a:gd name="connsiteX78" fmla="*/ 5756910 w 6884912"/>
              <a:gd name="connsiteY78" fmla="*/ 239211 h 1161397"/>
              <a:gd name="connsiteX79" fmla="*/ 5846667 w 6884912"/>
              <a:gd name="connsiteY79" fmla="*/ 201786 h 1161397"/>
              <a:gd name="connsiteX80" fmla="*/ 6029542 w 6884912"/>
              <a:gd name="connsiteY80" fmla="*/ 210339 h 1161397"/>
              <a:gd name="connsiteX81" fmla="*/ 6290640 w 6884912"/>
              <a:gd name="connsiteY81" fmla="*/ 167441 h 1161397"/>
              <a:gd name="connsiteX82" fmla="*/ 6380420 w 6884912"/>
              <a:gd name="connsiteY82" fmla="*/ 173195 h 1161397"/>
              <a:gd name="connsiteX83" fmla="*/ 6507891 w 6884912"/>
              <a:gd name="connsiteY83" fmla="*/ 118474 h 1161397"/>
              <a:gd name="connsiteX84" fmla="*/ 6571807 w 6884912"/>
              <a:gd name="connsiteY84" fmla="*/ 98636 h 1161397"/>
              <a:gd name="connsiteX85" fmla="*/ 6671880 w 6884912"/>
              <a:gd name="connsiteY85" fmla="*/ 82931 h 1161397"/>
              <a:gd name="connsiteX86" fmla="*/ 6702266 w 6884912"/>
              <a:gd name="connsiteY86" fmla="*/ 75470 h 1161397"/>
              <a:gd name="connsiteX87" fmla="*/ 6845802 w 6884912"/>
              <a:gd name="connsiteY87" fmla="*/ 24496 h 1161397"/>
              <a:gd name="connsiteX88" fmla="*/ 6884912 w 6884912"/>
              <a:gd name="connsiteY8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92172 w 6884912"/>
              <a:gd name="connsiteY31" fmla="*/ 629819 h 1161397"/>
              <a:gd name="connsiteX32" fmla="*/ 1731986 w 6884912"/>
              <a:gd name="connsiteY32" fmla="*/ 589682 h 1161397"/>
              <a:gd name="connsiteX33" fmla="*/ 1940326 w 6884912"/>
              <a:gd name="connsiteY33" fmla="*/ 582611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754324 w 6884912"/>
              <a:gd name="connsiteY42" fmla="*/ 424766 h 1161397"/>
              <a:gd name="connsiteX43" fmla="*/ 2848470 w 6884912"/>
              <a:gd name="connsiteY43" fmla="*/ 405966 h 1161397"/>
              <a:gd name="connsiteX44" fmla="*/ 2881772 w 6884912"/>
              <a:gd name="connsiteY44" fmla="*/ 387260 h 1161397"/>
              <a:gd name="connsiteX45" fmla="*/ 2929932 w 6884912"/>
              <a:gd name="connsiteY45" fmla="*/ 368912 h 1161397"/>
              <a:gd name="connsiteX46" fmla="*/ 3013020 w 6884912"/>
              <a:gd name="connsiteY46" fmla="*/ 327578 h 1161397"/>
              <a:gd name="connsiteX47" fmla="*/ 3127968 w 6884912"/>
              <a:gd name="connsiteY47" fmla="*/ 287613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287859 w 6884912"/>
              <a:gd name="connsiteY50" fmla="*/ 287558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907640 w 6884912"/>
              <a:gd name="connsiteY58" fmla="*/ 207568 h 1161397"/>
              <a:gd name="connsiteX59" fmla="*/ 4013061 w 6884912"/>
              <a:gd name="connsiteY59" fmla="*/ 224874 h 1161397"/>
              <a:gd name="connsiteX60" fmla="*/ 4134285 w 6884912"/>
              <a:gd name="connsiteY60" fmla="*/ 235592 h 1161397"/>
              <a:gd name="connsiteX61" fmla="*/ 4220717 w 6884912"/>
              <a:gd name="connsiteY61" fmla="*/ 192946 h 1161397"/>
              <a:gd name="connsiteX62" fmla="*/ 4228802 w 6884912"/>
              <a:gd name="connsiteY62" fmla="*/ 201468 h 1161397"/>
              <a:gd name="connsiteX63" fmla="*/ 4424852 w 6884912"/>
              <a:gd name="connsiteY63" fmla="*/ 127591 h 1161397"/>
              <a:gd name="connsiteX64" fmla="*/ 4617330 w 6884912"/>
              <a:gd name="connsiteY64" fmla="*/ 111163 h 1161397"/>
              <a:gd name="connsiteX65" fmla="*/ 4730870 w 6884912"/>
              <a:gd name="connsiteY65" fmla="*/ 129432 h 1161397"/>
              <a:gd name="connsiteX66" fmla="*/ 4785037 w 6884912"/>
              <a:gd name="connsiteY66" fmla="*/ 161964 h 1161397"/>
              <a:gd name="connsiteX67" fmla="*/ 4844073 w 6884912"/>
              <a:gd name="connsiteY67" fmla="*/ 161768 h 1161397"/>
              <a:gd name="connsiteX68" fmla="*/ 4856454 w 6884912"/>
              <a:gd name="connsiteY68" fmla="*/ 130488 h 1161397"/>
              <a:gd name="connsiteX69" fmla="*/ 4920038 w 6884912"/>
              <a:gd name="connsiteY69" fmla="*/ 140418 h 1161397"/>
              <a:gd name="connsiteX70" fmla="*/ 5016639 w 6884912"/>
              <a:gd name="connsiteY70" fmla="*/ 158905 h 1161397"/>
              <a:gd name="connsiteX71" fmla="*/ 5072009 w 6884912"/>
              <a:gd name="connsiteY71" fmla="*/ 161502 h 1161397"/>
              <a:gd name="connsiteX72" fmla="*/ 5223626 w 6884912"/>
              <a:gd name="connsiteY72" fmla="*/ 177356 h 1161397"/>
              <a:gd name="connsiteX73" fmla="*/ 5467502 w 6884912"/>
              <a:gd name="connsiteY73" fmla="*/ 250963 h 1161397"/>
              <a:gd name="connsiteX74" fmla="*/ 5592395 w 6884912"/>
              <a:gd name="connsiteY74" fmla="*/ 265434 h 1161397"/>
              <a:gd name="connsiteX75" fmla="*/ 5613532 w 6884912"/>
              <a:gd name="connsiteY75" fmla="*/ 273379 h 1161397"/>
              <a:gd name="connsiteX76" fmla="*/ 5642173 w 6884912"/>
              <a:gd name="connsiteY76" fmla="*/ 266904 h 1161397"/>
              <a:gd name="connsiteX77" fmla="*/ 5756910 w 6884912"/>
              <a:gd name="connsiteY77" fmla="*/ 239211 h 1161397"/>
              <a:gd name="connsiteX78" fmla="*/ 5846667 w 6884912"/>
              <a:gd name="connsiteY78" fmla="*/ 201786 h 1161397"/>
              <a:gd name="connsiteX79" fmla="*/ 6029542 w 6884912"/>
              <a:gd name="connsiteY79" fmla="*/ 210339 h 1161397"/>
              <a:gd name="connsiteX80" fmla="*/ 6290640 w 6884912"/>
              <a:gd name="connsiteY80" fmla="*/ 167441 h 1161397"/>
              <a:gd name="connsiteX81" fmla="*/ 6380420 w 6884912"/>
              <a:gd name="connsiteY81" fmla="*/ 173195 h 1161397"/>
              <a:gd name="connsiteX82" fmla="*/ 6507891 w 6884912"/>
              <a:gd name="connsiteY82" fmla="*/ 118474 h 1161397"/>
              <a:gd name="connsiteX83" fmla="*/ 6571807 w 6884912"/>
              <a:gd name="connsiteY83" fmla="*/ 98636 h 1161397"/>
              <a:gd name="connsiteX84" fmla="*/ 6671880 w 6884912"/>
              <a:gd name="connsiteY84" fmla="*/ 82931 h 1161397"/>
              <a:gd name="connsiteX85" fmla="*/ 6702266 w 6884912"/>
              <a:gd name="connsiteY85" fmla="*/ 75470 h 1161397"/>
              <a:gd name="connsiteX86" fmla="*/ 6845802 w 6884912"/>
              <a:gd name="connsiteY86" fmla="*/ 24496 h 1161397"/>
              <a:gd name="connsiteX87" fmla="*/ 6884912 w 6884912"/>
              <a:gd name="connsiteY8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907640 w 6884912"/>
              <a:gd name="connsiteY56" fmla="*/ 207568 h 1161397"/>
              <a:gd name="connsiteX57" fmla="*/ 4013061 w 6884912"/>
              <a:gd name="connsiteY57" fmla="*/ 224874 h 1161397"/>
              <a:gd name="connsiteX58" fmla="*/ 4134285 w 6884912"/>
              <a:gd name="connsiteY58" fmla="*/ 235592 h 1161397"/>
              <a:gd name="connsiteX59" fmla="*/ 4220717 w 6884912"/>
              <a:gd name="connsiteY59" fmla="*/ 192946 h 1161397"/>
              <a:gd name="connsiteX60" fmla="*/ 4228802 w 6884912"/>
              <a:gd name="connsiteY60" fmla="*/ 201468 h 1161397"/>
              <a:gd name="connsiteX61" fmla="*/ 4424852 w 6884912"/>
              <a:gd name="connsiteY61" fmla="*/ 127591 h 1161397"/>
              <a:gd name="connsiteX62" fmla="*/ 4617330 w 6884912"/>
              <a:gd name="connsiteY62" fmla="*/ 111163 h 1161397"/>
              <a:gd name="connsiteX63" fmla="*/ 4730870 w 6884912"/>
              <a:gd name="connsiteY63" fmla="*/ 129432 h 1161397"/>
              <a:gd name="connsiteX64" fmla="*/ 4785037 w 6884912"/>
              <a:gd name="connsiteY64" fmla="*/ 161964 h 1161397"/>
              <a:gd name="connsiteX65" fmla="*/ 4844073 w 6884912"/>
              <a:gd name="connsiteY65" fmla="*/ 161768 h 1161397"/>
              <a:gd name="connsiteX66" fmla="*/ 4856454 w 6884912"/>
              <a:gd name="connsiteY66" fmla="*/ 130488 h 1161397"/>
              <a:gd name="connsiteX67" fmla="*/ 4920038 w 6884912"/>
              <a:gd name="connsiteY67" fmla="*/ 140418 h 1161397"/>
              <a:gd name="connsiteX68" fmla="*/ 5016639 w 6884912"/>
              <a:gd name="connsiteY68" fmla="*/ 158905 h 1161397"/>
              <a:gd name="connsiteX69" fmla="*/ 5072009 w 6884912"/>
              <a:gd name="connsiteY69" fmla="*/ 161502 h 1161397"/>
              <a:gd name="connsiteX70" fmla="*/ 5223626 w 6884912"/>
              <a:gd name="connsiteY70" fmla="*/ 177356 h 1161397"/>
              <a:gd name="connsiteX71" fmla="*/ 5467502 w 6884912"/>
              <a:gd name="connsiteY71" fmla="*/ 250963 h 1161397"/>
              <a:gd name="connsiteX72" fmla="*/ 5592395 w 6884912"/>
              <a:gd name="connsiteY72" fmla="*/ 265434 h 1161397"/>
              <a:gd name="connsiteX73" fmla="*/ 5613532 w 6884912"/>
              <a:gd name="connsiteY73" fmla="*/ 273379 h 1161397"/>
              <a:gd name="connsiteX74" fmla="*/ 5642173 w 6884912"/>
              <a:gd name="connsiteY74" fmla="*/ 266904 h 1161397"/>
              <a:gd name="connsiteX75" fmla="*/ 5756910 w 6884912"/>
              <a:gd name="connsiteY75" fmla="*/ 239211 h 1161397"/>
              <a:gd name="connsiteX76" fmla="*/ 5846667 w 6884912"/>
              <a:gd name="connsiteY76" fmla="*/ 201786 h 1161397"/>
              <a:gd name="connsiteX77" fmla="*/ 6029542 w 6884912"/>
              <a:gd name="connsiteY77" fmla="*/ 210339 h 1161397"/>
              <a:gd name="connsiteX78" fmla="*/ 6290640 w 6884912"/>
              <a:gd name="connsiteY78" fmla="*/ 167441 h 1161397"/>
              <a:gd name="connsiteX79" fmla="*/ 6380420 w 6884912"/>
              <a:gd name="connsiteY79" fmla="*/ 173195 h 1161397"/>
              <a:gd name="connsiteX80" fmla="*/ 6507891 w 6884912"/>
              <a:gd name="connsiteY80" fmla="*/ 118474 h 1161397"/>
              <a:gd name="connsiteX81" fmla="*/ 6571807 w 6884912"/>
              <a:gd name="connsiteY81" fmla="*/ 98636 h 1161397"/>
              <a:gd name="connsiteX82" fmla="*/ 6671880 w 6884912"/>
              <a:gd name="connsiteY82" fmla="*/ 82931 h 1161397"/>
              <a:gd name="connsiteX83" fmla="*/ 6702266 w 6884912"/>
              <a:gd name="connsiteY83" fmla="*/ 75470 h 1161397"/>
              <a:gd name="connsiteX84" fmla="*/ 6845802 w 6884912"/>
              <a:gd name="connsiteY84" fmla="*/ 24496 h 1161397"/>
              <a:gd name="connsiteX85" fmla="*/ 6884912 w 6884912"/>
              <a:gd name="connsiteY8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907640 w 6884912"/>
              <a:gd name="connsiteY55" fmla="*/ 207568 h 1161397"/>
              <a:gd name="connsiteX56" fmla="*/ 4013061 w 6884912"/>
              <a:gd name="connsiteY56" fmla="*/ 224874 h 1161397"/>
              <a:gd name="connsiteX57" fmla="*/ 4134285 w 6884912"/>
              <a:gd name="connsiteY57" fmla="*/ 235592 h 1161397"/>
              <a:gd name="connsiteX58" fmla="*/ 4220717 w 6884912"/>
              <a:gd name="connsiteY58" fmla="*/ 192946 h 1161397"/>
              <a:gd name="connsiteX59" fmla="*/ 4228802 w 6884912"/>
              <a:gd name="connsiteY59" fmla="*/ 201468 h 1161397"/>
              <a:gd name="connsiteX60" fmla="*/ 4424852 w 6884912"/>
              <a:gd name="connsiteY60" fmla="*/ 127591 h 1161397"/>
              <a:gd name="connsiteX61" fmla="*/ 4617330 w 6884912"/>
              <a:gd name="connsiteY61" fmla="*/ 111163 h 1161397"/>
              <a:gd name="connsiteX62" fmla="*/ 4730870 w 6884912"/>
              <a:gd name="connsiteY62" fmla="*/ 129432 h 1161397"/>
              <a:gd name="connsiteX63" fmla="*/ 4785037 w 6884912"/>
              <a:gd name="connsiteY63" fmla="*/ 161964 h 1161397"/>
              <a:gd name="connsiteX64" fmla="*/ 4844073 w 6884912"/>
              <a:gd name="connsiteY64" fmla="*/ 161768 h 1161397"/>
              <a:gd name="connsiteX65" fmla="*/ 4856454 w 6884912"/>
              <a:gd name="connsiteY65" fmla="*/ 130488 h 1161397"/>
              <a:gd name="connsiteX66" fmla="*/ 4920038 w 6884912"/>
              <a:gd name="connsiteY66" fmla="*/ 140418 h 1161397"/>
              <a:gd name="connsiteX67" fmla="*/ 5016639 w 6884912"/>
              <a:gd name="connsiteY67" fmla="*/ 158905 h 1161397"/>
              <a:gd name="connsiteX68" fmla="*/ 5072009 w 6884912"/>
              <a:gd name="connsiteY68" fmla="*/ 161502 h 1161397"/>
              <a:gd name="connsiteX69" fmla="*/ 5223626 w 6884912"/>
              <a:gd name="connsiteY69" fmla="*/ 177356 h 1161397"/>
              <a:gd name="connsiteX70" fmla="*/ 5467502 w 6884912"/>
              <a:gd name="connsiteY70" fmla="*/ 250963 h 1161397"/>
              <a:gd name="connsiteX71" fmla="*/ 5592395 w 6884912"/>
              <a:gd name="connsiteY71" fmla="*/ 265434 h 1161397"/>
              <a:gd name="connsiteX72" fmla="*/ 5613532 w 6884912"/>
              <a:gd name="connsiteY72" fmla="*/ 273379 h 1161397"/>
              <a:gd name="connsiteX73" fmla="*/ 5642173 w 6884912"/>
              <a:gd name="connsiteY73" fmla="*/ 266904 h 1161397"/>
              <a:gd name="connsiteX74" fmla="*/ 5756910 w 6884912"/>
              <a:gd name="connsiteY74" fmla="*/ 239211 h 1161397"/>
              <a:gd name="connsiteX75" fmla="*/ 5846667 w 6884912"/>
              <a:gd name="connsiteY75" fmla="*/ 201786 h 1161397"/>
              <a:gd name="connsiteX76" fmla="*/ 6029542 w 6884912"/>
              <a:gd name="connsiteY76" fmla="*/ 210339 h 1161397"/>
              <a:gd name="connsiteX77" fmla="*/ 6290640 w 6884912"/>
              <a:gd name="connsiteY77" fmla="*/ 167441 h 1161397"/>
              <a:gd name="connsiteX78" fmla="*/ 6380420 w 6884912"/>
              <a:gd name="connsiteY78" fmla="*/ 173195 h 1161397"/>
              <a:gd name="connsiteX79" fmla="*/ 6507891 w 6884912"/>
              <a:gd name="connsiteY79" fmla="*/ 118474 h 1161397"/>
              <a:gd name="connsiteX80" fmla="*/ 6571807 w 6884912"/>
              <a:gd name="connsiteY80" fmla="*/ 98636 h 1161397"/>
              <a:gd name="connsiteX81" fmla="*/ 6671880 w 6884912"/>
              <a:gd name="connsiteY81" fmla="*/ 82931 h 1161397"/>
              <a:gd name="connsiteX82" fmla="*/ 6702266 w 6884912"/>
              <a:gd name="connsiteY82" fmla="*/ 75470 h 1161397"/>
              <a:gd name="connsiteX83" fmla="*/ 6845802 w 6884912"/>
              <a:gd name="connsiteY83" fmla="*/ 24496 h 1161397"/>
              <a:gd name="connsiteX84" fmla="*/ 6884912 w 6884912"/>
              <a:gd name="connsiteY8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24852 w 6884912"/>
              <a:gd name="connsiteY59" fmla="*/ 127591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5016639 w 6884912"/>
              <a:gd name="connsiteY65" fmla="*/ 158905 h 1161397"/>
              <a:gd name="connsiteX66" fmla="*/ 5072009 w 6884912"/>
              <a:gd name="connsiteY66" fmla="*/ 161502 h 1161397"/>
              <a:gd name="connsiteX67" fmla="*/ 5223626 w 6884912"/>
              <a:gd name="connsiteY67" fmla="*/ 177356 h 1161397"/>
              <a:gd name="connsiteX68" fmla="*/ 5467502 w 6884912"/>
              <a:gd name="connsiteY68" fmla="*/ 250963 h 1161397"/>
              <a:gd name="connsiteX69" fmla="*/ 5592395 w 6884912"/>
              <a:gd name="connsiteY69" fmla="*/ 265434 h 1161397"/>
              <a:gd name="connsiteX70" fmla="*/ 5613532 w 6884912"/>
              <a:gd name="connsiteY70" fmla="*/ 273379 h 1161397"/>
              <a:gd name="connsiteX71" fmla="*/ 5642173 w 6884912"/>
              <a:gd name="connsiteY71" fmla="*/ 266904 h 1161397"/>
              <a:gd name="connsiteX72" fmla="*/ 5756910 w 6884912"/>
              <a:gd name="connsiteY72" fmla="*/ 239211 h 1161397"/>
              <a:gd name="connsiteX73" fmla="*/ 5846667 w 6884912"/>
              <a:gd name="connsiteY73" fmla="*/ 201786 h 1161397"/>
              <a:gd name="connsiteX74" fmla="*/ 6029542 w 6884912"/>
              <a:gd name="connsiteY74" fmla="*/ 210339 h 1161397"/>
              <a:gd name="connsiteX75" fmla="*/ 6290640 w 6884912"/>
              <a:gd name="connsiteY75" fmla="*/ 167441 h 1161397"/>
              <a:gd name="connsiteX76" fmla="*/ 6380420 w 6884912"/>
              <a:gd name="connsiteY76" fmla="*/ 173195 h 1161397"/>
              <a:gd name="connsiteX77" fmla="*/ 6507891 w 6884912"/>
              <a:gd name="connsiteY77" fmla="*/ 118474 h 1161397"/>
              <a:gd name="connsiteX78" fmla="*/ 6571807 w 6884912"/>
              <a:gd name="connsiteY78" fmla="*/ 98636 h 1161397"/>
              <a:gd name="connsiteX79" fmla="*/ 6671880 w 6884912"/>
              <a:gd name="connsiteY79" fmla="*/ 82931 h 1161397"/>
              <a:gd name="connsiteX80" fmla="*/ 6702266 w 6884912"/>
              <a:gd name="connsiteY80" fmla="*/ 75470 h 1161397"/>
              <a:gd name="connsiteX81" fmla="*/ 6845802 w 6884912"/>
              <a:gd name="connsiteY81" fmla="*/ 24496 h 1161397"/>
              <a:gd name="connsiteX82" fmla="*/ 6884912 w 6884912"/>
              <a:gd name="connsiteY8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5016639 w 6884912"/>
              <a:gd name="connsiteY64" fmla="*/ 158905 h 1161397"/>
              <a:gd name="connsiteX65" fmla="*/ 5072009 w 6884912"/>
              <a:gd name="connsiteY65" fmla="*/ 161502 h 1161397"/>
              <a:gd name="connsiteX66" fmla="*/ 5223626 w 6884912"/>
              <a:gd name="connsiteY66" fmla="*/ 177356 h 1161397"/>
              <a:gd name="connsiteX67" fmla="*/ 5467502 w 6884912"/>
              <a:gd name="connsiteY67" fmla="*/ 250963 h 1161397"/>
              <a:gd name="connsiteX68" fmla="*/ 5592395 w 6884912"/>
              <a:gd name="connsiteY68" fmla="*/ 265434 h 1161397"/>
              <a:gd name="connsiteX69" fmla="*/ 5613532 w 6884912"/>
              <a:gd name="connsiteY69" fmla="*/ 273379 h 1161397"/>
              <a:gd name="connsiteX70" fmla="*/ 5642173 w 6884912"/>
              <a:gd name="connsiteY70" fmla="*/ 266904 h 1161397"/>
              <a:gd name="connsiteX71" fmla="*/ 5756910 w 6884912"/>
              <a:gd name="connsiteY71" fmla="*/ 239211 h 1161397"/>
              <a:gd name="connsiteX72" fmla="*/ 5846667 w 6884912"/>
              <a:gd name="connsiteY72" fmla="*/ 201786 h 1161397"/>
              <a:gd name="connsiteX73" fmla="*/ 6029542 w 6884912"/>
              <a:gd name="connsiteY73" fmla="*/ 210339 h 1161397"/>
              <a:gd name="connsiteX74" fmla="*/ 6290640 w 6884912"/>
              <a:gd name="connsiteY74" fmla="*/ 167441 h 1161397"/>
              <a:gd name="connsiteX75" fmla="*/ 6380420 w 6884912"/>
              <a:gd name="connsiteY75" fmla="*/ 173195 h 1161397"/>
              <a:gd name="connsiteX76" fmla="*/ 6507891 w 6884912"/>
              <a:gd name="connsiteY76" fmla="*/ 118474 h 1161397"/>
              <a:gd name="connsiteX77" fmla="*/ 6571807 w 6884912"/>
              <a:gd name="connsiteY77" fmla="*/ 98636 h 1161397"/>
              <a:gd name="connsiteX78" fmla="*/ 6671880 w 6884912"/>
              <a:gd name="connsiteY78" fmla="*/ 82931 h 1161397"/>
              <a:gd name="connsiteX79" fmla="*/ 6702266 w 6884912"/>
              <a:gd name="connsiteY79" fmla="*/ 75470 h 1161397"/>
              <a:gd name="connsiteX80" fmla="*/ 6845802 w 6884912"/>
              <a:gd name="connsiteY80" fmla="*/ 24496 h 1161397"/>
              <a:gd name="connsiteX81" fmla="*/ 6884912 w 6884912"/>
              <a:gd name="connsiteY81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31799" y="1126149"/>
                  <a:pt x="298798" y="1044531"/>
                  <a:pt x="355512" y="1036593"/>
                </a:cubicBezTo>
                <a:cubicBezTo>
                  <a:pt x="427149" y="1015055"/>
                  <a:pt x="466407" y="1043128"/>
                  <a:pt x="519354" y="1038706"/>
                </a:cubicBezTo>
                <a:cubicBezTo>
                  <a:pt x="536908" y="1031720"/>
                  <a:pt x="669410" y="970661"/>
                  <a:pt x="689654" y="966675"/>
                </a:cubicBezTo>
                <a:cubicBezTo>
                  <a:pt x="736045" y="948784"/>
                  <a:pt x="769339" y="947890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cubicBezTo>
                  <a:pt x="1200307" y="688370"/>
                  <a:pt x="1275301" y="651309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50503" y="614507"/>
                  <a:pt x="1381945" y="616030"/>
                  <a:pt x="1391606" y="615229"/>
                </a:cubicBez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85857" y="623401"/>
                  <a:pt x="1592172" y="629819"/>
                </a:cubicBezTo>
                <a:cubicBezTo>
                  <a:pt x="1651945" y="578091"/>
                  <a:pt x="1659006" y="610309"/>
                  <a:pt x="1731986" y="589682"/>
                </a:cubicBezTo>
                <a:cubicBezTo>
                  <a:pt x="1817442" y="583260"/>
                  <a:pt x="1884494" y="589156"/>
                  <a:pt x="1940326" y="582611"/>
                </a:cubicBezTo>
                <a:cubicBezTo>
                  <a:pt x="1967287" y="583845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754324" y="424766"/>
                </a:ln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72664" y="234091"/>
                  <a:pt x="3860868" y="210929"/>
                  <a:pt x="3907640" y="207568"/>
                </a:cubicBezTo>
                <a:lnTo>
                  <a:pt x="4013061" y="224874"/>
                </a:ln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196151" y="208022"/>
                  <a:pt x="4228802" y="201468"/>
                </a:cubicBezTo>
                <a:cubicBezTo>
                  <a:pt x="4261453" y="194914"/>
                  <a:pt x="4351868" y="168674"/>
                  <a:pt x="4416623" y="153623"/>
                </a:cubicBezTo>
                <a:cubicBezTo>
                  <a:pt x="4490845" y="140294"/>
                  <a:pt x="4527062" y="166416"/>
                  <a:pt x="4617330" y="111163"/>
                </a:cubicBezTo>
                <a:cubicBezTo>
                  <a:pt x="4668333" y="111470"/>
                  <a:pt x="4702919" y="120965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lnTo>
                  <a:pt x="5016639" y="158905"/>
                </a:ln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9541" y="192266"/>
                  <a:pt x="5406040" y="236283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106" y="196974"/>
                  <a:pt x="5955547" y="216063"/>
                  <a:pt x="6029542" y="210339"/>
                </a:cubicBezTo>
                <a:cubicBezTo>
                  <a:pt x="6084527" y="201461"/>
                  <a:pt x="6232160" y="173632"/>
                  <a:pt x="6290640" y="167441"/>
                </a:cubicBezTo>
                <a:cubicBezTo>
                  <a:pt x="6330523" y="169653"/>
                  <a:pt x="6344211" y="181356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0FBE8EC-1812-4EE8-AE95-F57CA25A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V="1">
            <a:off x="8566205" y="0"/>
            <a:ext cx="3625795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290640 w 6884912"/>
              <a:gd name="connsiteY101" fmla="*/ 167441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290640 w 6884912"/>
              <a:gd name="connsiteY100" fmla="*/ 167441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134285 w 6884912"/>
              <a:gd name="connsiteY77" fmla="*/ 235592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290640 w 6884912"/>
              <a:gd name="connsiteY99" fmla="*/ 167441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134285 w 6884912"/>
              <a:gd name="connsiteY76" fmla="*/ 235592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785037 w 6884912"/>
              <a:gd name="connsiteY83" fmla="*/ 161964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290640 w 6884912"/>
              <a:gd name="connsiteY98" fmla="*/ 167441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4013061 w 6884912"/>
              <a:gd name="connsiteY74" fmla="*/ 224874 h 1161397"/>
              <a:gd name="connsiteX75" fmla="*/ 4134285 w 6884912"/>
              <a:gd name="connsiteY75" fmla="*/ 235592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785037 w 6884912"/>
              <a:gd name="connsiteY82" fmla="*/ 161964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290640 w 6884912"/>
              <a:gd name="connsiteY97" fmla="*/ 167441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4013061 w 6884912"/>
              <a:gd name="connsiteY73" fmla="*/ 224874 h 1161397"/>
              <a:gd name="connsiteX74" fmla="*/ 4134285 w 6884912"/>
              <a:gd name="connsiteY74" fmla="*/ 235592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785037 w 6884912"/>
              <a:gd name="connsiteY81" fmla="*/ 161964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290640 w 6884912"/>
              <a:gd name="connsiteY96" fmla="*/ 167441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4013061 w 6884912"/>
              <a:gd name="connsiteY72" fmla="*/ 224874 h 1161397"/>
              <a:gd name="connsiteX73" fmla="*/ 4134285 w 6884912"/>
              <a:gd name="connsiteY73" fmla="*/ 235592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785037 w 6884912"/>
              <a:gd name="connsiteY80" fmla="*/ 161964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290640 w 6884912"/>
              <a:gd name="connsiteY95" fmla="*/ 167441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907640 w 6884912"/>
              <a:gd name="connsiteY70" fmla="*/ 207568 h 1161397"/>
              <a:gd name="connsiteX71" fmla="*/ 4013061 w 6884912"/>
              <a:gd name="connsiteY71" fmla="*/ 224874 h 1161397"/>
              <a:gd name="connsiteX72" fmla="*/ 4134285 w 6884912"/>
              <a:gd name="connsiteY72" fmla="*/ 235592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785037 w 6884912"/>
              <a:gd name="connsiteY79" fmla="*/ 161964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290640 w 6884912"/>
              <a:gd name="connsiteY94" fmla="*/ 167441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730870 w 6884912"/>
              <a:gd name="connsiteY76" fmla="*/ 129432 h 1161397"/>
              <a:gd name="connsiteX77" fmla="*/ 4785037 w 6884912"/>
              <a:gd name="connsiteY77" fmla="*/ 161964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290640 w 6884912"/>
              <a:gd name="connsiteY92" fmla="*/ 167441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290640 w 6884912"/>
              <a:gd name="connsiteY91" fmla="*/ 167441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6029542 w 6884912"/>
              <a:gd name="connsiteY89" fmla="*/ 210339 h 1161397"/>
              <a:gd name="connsiteX90" fmla="*/ 6290640 w 6884912"/>
              <a:gd name="connsiteY90" fmla="*/ 167441 h 1161397"/>
              <a:gd name="connsiteX91" fmla="*/ 6380420 w 6884912"/>
              <a:gd name="connsiteY91" fmla="*/ 173195 h 1161397"/>
              <a:gd name="connsiteX92" fmla="*/ 6507891 w 6884912"/>
              <a:gd name="connsiteY92" fmla="*/ 118474 h 1161397"/>
              <a:gd name="connsiteX93" fmla="*/ 6571807 w 6884912"/>
              <a:gd name="connsiteY93" fmla="*/ 98636 h 1161397"/>
              <a:gd name="connsiteX94" fmla="*/ 6671880 w 6884912"/>
              <a:gd name="connsiteY94" fmla="*/ 82931 h 1161397"/>
              <a:gd name="connsiteX95" fmla="*/ 6702266 w 6884912"/>
              <a:gd name="connsiteY95" fmla="*/ 75470 h 1161397"/>
              <a:gd name="connsiteX96" fmla="*/ 6845802 w 6884912"/>
              <a:gd name="connsiteY96" fmla="*/ 24496 h 1161397"/>
              <a:gd name="connsiteX97" fmla="*/ 6884912 w 6884912"/>
              <a:gd name="connsiteY9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127968 w 6884912"/>
              <a:gd name="connsiteY56" fmla="*/ 287613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287859 w 6884912"/>
              <a:gd name="connsiteY59" fmla="*/ 287558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907640 w 6884912"/>
              <a:gd name="connsiteY67" fmla="*/ 207568 h 1161397"/>
              <a:gd name="connsiteX68" fmla="*/ 4013061 w 6884912"/>
              <a:gd name="connsiteY68" fmla="*/ 224874 h 1161397"/>
              <a:gd name="connsiteX69" fmla="*/ 4134285 w 6884912"/>
              <a:gd name="connsiteY69" fmla="*/ 235592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424852 w 6884912"/>
              <a:gd name="connsiteY72" fmla="*/ 127591 h 1161397"/>
              <a:gd name="connsiteX73" fmla="*/ 4617330 w 6884912"/>
              <a:gd name="connsiteY73" fmla="*/ 111163 h 1161397"/>
              <a:gd name="connsiteX74" fmla="*/ 4730870 w 6884912"/>
              <a:gd name="connsiteY74" fmla="*/ 129432 h 1161397"/>
              <a:gd name="connsiteX75" fmla="*/ 4785037 w 6884912"/>
              <a:gd name="connsiteY75" fmla="*/ 161964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6029542 w 6884912"/>
              <a:gd name="connsiteY88" fmla="*/ 210339 h 1161397"/>
              <a:gd name="connsiteX89" fmla="*/ 6290640 w 6884912"/>
              <a:gd name="connsiteY89" fmla="*/ 167441 h 1161397"/>
              <a:gd name="connsiteX90" fmla="*/ 6380420 w 6884912"/>
              <a:gd name="connsiteY90" fmla="*/ 173195 h 1161397"/>
              <a:gd name="connsiteX91" fmla="*/ 6507891 w 6884912"/>
              <a:gd name="connsiteY91" fmla="*/ 118474 h 1161397"/>
              <a:gd name="connsiteX92" fmla="*/ 6571807 w 6884912"/>
              <a:gd name="connsiteY92" fmla="*/ 98636 h 1161397"/>
              <a:gd name="connsiteX93" fmla="*/ 6671880 w 6884912"/>
              <a:gd name="connsiteY93" fmla="*/ 82931 h 1161397"/>
              <a:gd name="connsiteX94" fmla="*/ 6702266 w 6884912"/>
              <a:gd name="connsiteY94" fmla="*/ 75470 h 1161397"/>
              <a:gd name="connsiteX95" fmla="*/ 6845802 w 6884912"/>
              <a:gd name="connsiteY95" fmla="*/ 24496 h 1161397"/>
              <a:gd name="connsiteX96" fmla="*/ 6884912 w 6884912"/>
              <a:gd name="connsiteY9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127968 w 6884912"/>
              <a:gd name="connsiteY55" fmla="*/ 287613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287859 w 6884912"/>
              <a:gd name="connsiteY58" fmla="*/ 287558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907640 w 6884912"/>
              <a:gd name="connsiteY66" fmla="*/ 207568 h 1161397"/>
              <a:gd name="connsiteX67" fmla="*/ 4013061 w 6884912"/>
              <a:gd name="connsiteY67" fmla="*/ 224874 h 1161397"/>
              <a:gd name="connsiteX68" fmla="*/ 4134285 w 6884912"/>
              <a:gd name="connsiteY68" fmla="*/ 235592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424852 w 6884912"/>
              <a:gd name="connsiteY71" fmla="*/ 127591 h 1161397"/>
              <a:gd name="connsiteX72" fmla="*/ 4617330 w 6884912"/>
              <a:gd name="connsiteY72" fmla="*/ 111163 h 1161397"/>
              <a:gd name="connsiteX73" fmla="*/ 4730870 w 6884912"/>
              <a:gd name="connsiteY73" fmla="*/ 129432 h 1161397"/>
              <a:gd name="connsiteX74" fmla="*/ 4785037 w 6884912"/>
              <a:gd name="connsiteY74" fmla="*/ 161964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6029542 w 6884912"/>
              <a:gd name="connsiteY87" fmla="*/ 210339 h 1161397"/>
              <a:gd name="connsiteX88" fmla="*/ 6290640 w 6884912"/>
              <a:gd name="connsiteY88" fmla="*/ 167441 h 1161397"/>
              <a:gd name="connsiteX89" fmla="*/ 6380420 w 6884912"/>
              <a:gd name="connsiteY89" fmla="*/ 173195 h 1161397"/>
              <a:gd name="connsiteX90" fmla="*/ 6507891 w 6884912"/>
              <a:gd name="connsiteY90" fmla="*/ 118474 h 1161397"/>
              <a:gd name="connsiteX91" fmla="*/ 6571807 w 6884912"/>
              <a:gd name="connsiteY91" fmla="*/ 98636 h 1161397"/>
              <a:gd name="connsiteX92" fmla="*/ 6671880 w 6884912"/>
              <a:gd name="connsiteY92" fmla="*/ 82931 h 1161397"/>
              <a:gd name="connsiteX93" fmla="*/ 6702266 w 6884912"/>
              <a:gd name="connsiteY93" fmla="*/ 75470 h 1161397"/>
              <a:gd name="connsiteX94" fmla="*/ 6845802 w 6884912"/>
              <a:gd name="connsiteY94" fmla="*/ 24496 h 1161397"/>
              <a:gd name="connsiteX95" fmla="*/ 6884912 w 6884912"/>
              <a:gd name="connsiteY9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92172 w 6884912"/>
              <a:gd name="connsiteY38" fmla="*/ 629819 h 1161397"/>
              <a:gd name="connsiteX39" fmla="*/ 1731986 w 6884912"/>
              <a:gd name="connsiteY39" fmla="*/ 589682 h 1161397"/>
              <a:gd name="connsiteX40" fmla="*/ 1940326 w 6884912"/>
              <a:gd name="connsiteY40" fmla="*/ 582611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127968 w 6884912"/>
              <a:gd name="connsiteY54" fmla="*/ 287613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287859 w 6884912"/>
              <a:gd name="connsiteY57" fmla="*/ 287558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907640 w 6884912"/>
              <a:gd name="connsiteY65" fmla="*/ 207568 h 1161397"/>
              <a:gd name="connsiteX66" fmla="*/ 4013061 w 6884912"/>
              <a:gd name="connsiteY66" fmla="*/ 224874 h 1161397"/>
              <a:gd name="connsiteX67" fmla="*/ 4134285 w 6884912"/>
              <a:gd name="connsiteY67" fmla="*/ 235592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424852 w 6884912"/>
              <a:gd name="connsiteY70" fmla="*/ 127591 h 1161397"/>
              <a:gd name="connsiteX71" fmla="*/ 4617330 w 6884912"/>
              <a:gd name="connsiteY71" fmla="*/ 111163 h 1161397"/>
              <a:gd name="connsiteX72" fmla="*/ 4730870 w 6884912"/>
              <a:gd name="connsiteY72" fmla="*/ 129432 h 1161397"/>
              <a:gd name="connsiteX73" fmla="*/ 4785037 w 6884912"/>
              <a:gd name="connsiteY73" fmla="*/ 161964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467502 w 6884912"/>
              <a:gd name="connsiteY80" fmla="*/ 250963 h 1161397"/>
              <a:gd name="connsiteX81" fmla="*/ 5592395 w 6884912"/>
              <a:gd name="connsiteY81" fmla="*/ 265434 h 1161397"/>
              <a:gd name="connsiteX82" fmla="*/ 5613532 w 6884912"/>
              <a:gd name="connsiteY82" fmla="*/ 273379 h 1161397"/>
              <a:gd name="connsiteX83" fmla="*/ 5642173 w 6884912"/>
              <a:gd name="connsiteY83" fmla="*/ 266904 h 1161397"/>
              <a:gd name="connsiteX84" fmla="*/ 5756910 w 6884912"/>
              <a:gd name="connsiteY84" fmla="*/ 239211 h 1161397"/>
              <a:gd name="connsiteX85" fmla="*/ 5846667 w 6884912"/>
              <a:gd name="connsiteY85" fmla="*/ 201786 h 1161397"/>
              <a:gd name="connsiteX86" fmla="*/ 6029542 w 6884912"/>
              <a:gd name="connsiteY86" fmla="*/ 210339 h 1161397"/>
              <a:gd name="connsiteX87" fmla="*/ 6290640 w 6884912"/>
              <a:gd name="connsiteY87" fmla="*/ 167441 h 1161397"/>
              <a:gd name="connsiteX88" fmla="*/ 6380420 w 6884912"/>
              <a:gd name="connsiteY88" fmla="*/ 173195 h 1161397"/>
              <a:gd name="connsiteX89" fmla="*/ 6507891 w 6884912"/>
              <a:gd name="connsiteY89" fmla="*/ 118474 h 1161397"/>
              <a:gd name="connsiteX90" fmla="*/ 6571807 w 6884912"/>
              <a:gd name="connsiteY90" fmla="*/ 98636 h 1161397"/>
              <a:gd name="connsiteX91" fmla="*/ 6671880 w 6884912"/>
              <a:gd name="connsiteY91" fmla="*/ 82931 h 1161397"/>
              <a:gd name="connsiteX92" fmla="*/ 6702266 w 6884912"/>
              <a:gd name="connsiteY92" fmla="*/ 75470 h 1161397"/>
              <a:gd name="connsiteX93" fmla="*/ 6845802 w 6884912"/>
              <a:gd name="connsiteY93" fmla="*/ 24496 h 1161397"/>
              <a:gd name="connsiteX94" fmla="*/ 6884912 w 6884912"/>
              <a:gd name="connsiteY9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92172 w 6884912"/>
              <a:gd name="connsiteY37" fmla="*/ 629819 h 1161397"/>
              <a:gd name="connsiteX38" fmla="*/ 1731986 w 6884912"/>
              <a:gd name="connsiteY38" fmla="*/ 589682 h 1161397"/>
              <a:gd name="connsiteX39" fmla="*/ 1940326 w 6884912"/>
              <a:gd name="connsiteY39" fmla="*/ 582611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127968 w 6884912"/>
              <a:gd name="connsiteY53" fmla="*/ 287613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287859 w 6884912"/>
              <a:gd name="connsiteY56" fmla="*/ 287558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907640 w 6884912"/>
              <a:gd name="connsiteY64" fmla="*/ 207568 h 1161397"/>
              <a:gd name="connsiteX65" fmla="*/ 4013061 w 6884912"/>
              <a:gd name="connsiteY65" fmla="*/ 224874 h 1161397"/>
              <a:gd name="connsiteX66" fmla="*/ 4134285 w 6884912"/>
              <a:gd name="connsiteY66" fmla="*/ 235592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424852 w 6884912"/>
              <a:gd name="connsiteY69" fmla="*/ 127591 h 1161397"/>
              <a:gd name="connsiteX70" fmla="*/ 4617330 w 6884912"/>
              <a:gd name="connsiteY70" fmla="*/ 111163 h 1161397"/>
              <a:gd name="connsiteX71" fmla="*/ 4730870 w 6884912"/>
              <a:gd name="connsiteY71" fmla="*/ 129432 h 1161397"/>
              <a:gd name="connsiteX72" fmla="*/ 4785037 w 6884912"/>
              <a:gd name="connsiteY72" fmla="*/ 161964 h 1161397"/>
              <a:gd name="connsiteX73" fmla="*/ 4844073 w 6884912"/>
              <a:gd name="connsiteY73" fmla="*/ 161768 h 1161397"/>
              <a:gd name="connsiteX74" fmla="*/ 4856454 w 6884912"/>
              <a:gd name="connsiteY74" fmla="*/ 130488 h 1161397"/>
              <a:gd name="connsiteX75" fmla="*/ 4920038 w 6884912"/>
              <a:gd name="connsiteY75" fmla="*/ 140418 h 1161397"/>
              <a:gd name="connsiteX76" fmla="*/ 5016639 w 6884912"/>
              <a:gd name="connsiteY76" fmla="*/ 158905 h 1161397"/>
              <a:gd name="connsiteX77" fmla="*/ 5072009 w 6884912"/>
              <a:gd name="connsiteY77" fmla="*/ 161502 h 1161397"/>
              <a:gd name="connsiteX78" fmla="*/ 5223626 w 6884912"/>
              <a:gd name="connsiteY78" fmla="*/ 177356 h 1161397"/>
              <a:gd name="connsiteX79" fmla="*/ 5467502 w 6884912"/>
              <a:gd name="connsiteY79" fmla="*/ 250963 h 1161397"/>
              <a:gd name="connsiteX80" fmla="*/ 5592395 w 6884912"/>
              <a:gd name="connsiteY80" fmla="*/ 265434 h 1161397"/>
              <a:gd name="connsiteX81" fmla="*/ 5613532 w 6884912"/>
              <a:gd name="connsiteY81" fmla="*/ 273379 h 1161397"/>
              <a:gd name="connsiteX82" fmla="*/ 5642173 w 6884912"/>
              <a:gd name="connsiteY82" fmla="*/ 266904 h 1161397"/>
              <a:gd name="connsiteX83" fmla="*/ 5756910 w 6884912"/>
              <a:gd name="connsiteY83" fmla="*/ 239211 h 1161397"/>
              <a:gd name="connsiteX84" fmla="*/ 5846667 w 6884912"/>
              <a:gd name="connsiteY84" fmla="*/ 201786 h 1161397"/>
              <a:gd name="connsiteX85" fmla="*/ 6029542 w 6884912"/>
              <a:gd name="connsiteY85" fmla="*/ 210339 h 1161397"/>
              <a:gd name="connsiteX86" fmla="*/ 6290640 w 6884912"/>
              <a:gd name="connsiteY86" fmla="*/ 167441 h 1161397"/>
              <a:gd name="connsiteX87" fmla="*/ 6380420 w 6884912"/>
              <a:gd name="connsiteY87" fmla="*/ 173195 h 1161397"/>
              <a:gd name="connsiteX88" fmla="*/ 6507891 w 6884912"/>
              <a:gd name="connsiteY88" fmla="*/ 118474 h 1161397"/>
              <a:gd name="connsiteX89" fmla="*/ 6571807 w 6884912"/>
              <a:gd name="connsiteY89" fmla="*/ 98636 h 1161397"/>
              <a:gd name="connsiteX90" fmla="*/ 6671880 w 6884912"/>
              <a:gd name="connsiteY90" fmla="*/ 82931 h 1161397"/>
              <a:gd name="connsiteX91" fmla="*/ 6702266 w 6884912"/>
              <a:gd name="connsiteY91" fmla="*/ 75470 h 1161397"/>
              <a:gd name="connsiteX92" fmla="*/ 6845802 w 6884912"/>
              <a:gd name="connsiteY92" fmla="*/ 24496 h 1161397"/>
              <a:gd name="connsiteX93" fmla="*/ 6884912 w 6884912"/>
              <a:gd name="connsiteY9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601644 w 6884912"/>
              <a:gd name="connsiteY8" fmla="*/ 1003997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92172 w 6884912"/>
              <a:gd name="connsiteY34" fmla="*/ 629819 h 1161397"/>
              <a:gd name="connsiteX35" fmla="*/ 1731986 w 6884912"/>
              <a:gd name="connsiteY35" fmla="*/ 589682 h 1161397"/>
              <a:gd name="connsiteX36" fmla="*/ 1940326 w 6884912"/>
              <a:gd name="connsiteY36" fmla="*/ 582611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127968 w 6884912"/>
              <a:gd name="connsiteY50" fmla="*/ 287613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287859 w 6884912"/>
              <a:gd name="connsiteY53" fmla="*/ 287558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907640 w 6884912"/>
              <a:gd name="connsiteY61" fmla="*/ 207568 h 1161397"/>
              <a:gd name="connsiteX62" fmla="*/ 4013061 w 6884912"/>
              <a:gd name="connsiteY62" fmla="*/ 224874 h 1161397"/>
              <a:gd name="connsiteX63" fmla="*/ 4134285 w 6884912"/>
              <a:gd name="connsiteY63" fmla="*/ 235592 h 1161397"/>
              <a:gd name="connsiteX64" fmla="*/ 4220717 w 6884912"/>
              <a:gd name="connsiteY64" fmla="*/ 192946 h 1161397"/>
              <a:gd name="connsiteX65" fmla="*/ 4228802 w 6884912"/>
              <a:gd name="connsiteY65" fmla="*/ 201468 h 1161397"/>
              <a:gd name="connsiteX66" fmla="*/ 4424852 w 6884912"/>
              <a:gd name="connsiteY66" fmla="*/ 127591 h 1161397"/>
              <a:gd name="connsiteX67" fmla="*/ 4617330 w 6884912"/>
              <a:gd name="connsiteY67" fmla="*/ 111163 h 1161397"/>
              <a:gd name="connsiteX68" fmla="*/ 4730870 w 6884912"/>
              <a:gd name="connsiteY68" fmla="*/ 129432 h 1161397"/>
              <a:gd name="connsiteX69" fmla="*/ 4785037 w 6884912"/>
              <a:gd name="connsiteY69" fmla="*/ 161964 h 1161397"/>
              <a:gd name="connsiteX70" fmla="*/ 4844073 w 6884912"/>
              <a:gd name="connsiteY70" fmla="*/ 161768 h 1161397"/>
              <a:gd name="connsiteX71" fmla="*/ 4856454 w 6884912"/>
              <a:gd name="connsiteY71" fmla="*/ 130488 h 1161397"/>
              <a:gd name="connsiteX72" fmla="*/ 4920038 w 6884912"/>
              <a:gd name="connsiteY72" fmla="*/ 140418 h 1161397"/>
              <a:gd name="connsiteX73" fmla="*/ 5016639 w 6884912"/>
              <a:gd name="connsiteY73" fmla="*/ 158905 h 1161397"/>
              <a:gd name="connsiteX74" fmla="*/ 5072009 w 6884912"/>
              <a:gd name="connsiteY74" fmla="*/ 161502 h 1161397"/>
              <a:gd name="connsiteX75" fmla="*/ 5223626 w 6884912"/>
              <a:gd name="connsiteY75" fmla="*/ 177356 h 1161397"/>
              <a:gd name="connsiteX76" fmla="*/ 5467502 w 6884912"/>
              <a:gd name="connsiteY76" fmla="*/ 250963 h 1161397"/>
              <a:gd name="connsiteX77" fmla="*/ 5592395 w 6884912"/>
              <a:gd name="connsiteY77" fmla="*/ 265434 h 1161397"/>
              <a:gd name="connsiteX78" fmla="*/ 5613532 w 6884912"/>
              <a:gd name="connsiteY78" fmla="*/ 273379 h 1161397"/>
              <a:gd name="connsiteX79" fmla="*/ 5642173 w 6884912"/>
              <a:gd name="connsiteY79" fmla="*/ 266904 h 1161397"/>
              <a:gd name="connsiteX80" fmla="*/ 5756910 w 6884912"/>
              <a:gd name="connsiteY80" fmla="*/ 239211 h 1161397"/>
              <a:gd name="connsiteX81" fmla="*/ 5846667 w 6884912"/>
              <a:gd name="connsiteY81" fmla="*/ 201786 h 1161397"/>
              <a:gd name="connsiteX82" fmla="*/ 6029542 w 6884912"/>
              <a:gd name="connsiteY82" fmla="*/ 210339 h 1161397"/>
              <a:gd name="connsiteX83" fmla="*/ 6290640 w 6884912"/>
              <a:gd name="connsiteY83" fmla="*/ 167441 h 1161397"/>
              <a:gd name="connsiteX84" fmla="*/ 6380420 w 6884912"/>
              <a:gd name="connsiteY84" fmla="*/ 173195 h 1161397"/>
              <a:gd name="connsiteX85" fmla="*/ 6507891 w 6884912"/>
              <a:gd name="connsiteY85" fmla="*/ 118474 h 1161397"/>
              <a:gd name="connsiteX86" fmla="*/ 6571807 w 6884912"/>
              <a:gd name="connsiteY86" fmla="*/ 98636 h 1161397"/>
              <a:gd name="connsiteX87" fmla="*/ 6671880 w 6884912"/>
              <a:gd name="connsiteY87" fmla="*/ 82931 h 1161397"/>
              <a:gd name="connsiteX88" fmla="*/ 6702266 w 6884912"/>
              <a:gd name="connsiteY88" fmla="*/ 75470 h 1161397"/>
              <a:gd name="connsiteX89" fmla="*/ 6845802 w 6884912"/>
              <a:gd name="connsiteY89" fmla="*/ 24496 h 1161397"/>
              <a:gd name="connsiteX90" fmla="*/ 6884912 w 6884912"/>
              <a:gd name="connsiteY9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92172 w 6884912"/>
              <a:gd name="connsiteY33" fmla="*/ 629819 h 1161397"/>
              <a:gd name="connsiteX34" fmla="*/ 1731986 w 6884912"/>
              <a:gd name="connsiteY34" fmla="*/ 589682 h 1161397"/>
              <a:gd name="connsiteX35" fmla="*/ 1940326 w 6884912"/>
              <a:gd name="connsiteY35" fmla="*/ 582611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127968 w 6884912"/>
              <a:gd name="connsiteY49" fmla="*/ 287613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287859 w 6884912"/>
              <a:gd name="connsiteY52" fmla="*/ 287558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907640 w 6884912"/>
              <a:gd name="connsiteY60" fmla="*/ 207568 h 1161397"/>
              <a:gd name="connsiteX61" fmla="*/ 4013061 w 6884912"/>
              <a:gd name="connsiteY61" fmla="*/ 224874 h 1161397"/>
              <a:gd name="connsiteX62" fmla="*/ 4134285 w 6884912"/>
              <a:gd name="connsiteY62" fmla="*/ 235592 h 1161397"/>
              <a:gd name="connsiteX63" fmla="*/ 4220717 w 6884912"/>
              <a:gd name="connsiteY63" fmla="*/ 192946 h 1161397"/>
              <a:gd name="connsiteX64" fmla="*/ 4228802 w 6884912"/>
              <a:gd name="connsiteY64" fmla="*/ 201468 h 1161397"/>
              <a:gd name="connsiteX65" fmla="*/ 4424852 w 6884912"/>
              <a:gd name="connsiteY65" fmla="*/ 127591 h 1161397"/>
              <a:gd name="connsiteX66" fmla="*/ 4617330 w 6884912"/>
              <a:gd name="connsiteY66" fmla="*/ 111163 h 1161397"/>
              <a:gd name="connsiteX67" fmla="*/ 4730870 w 6884912"/>
              <a:gd name="connsiteY67" fmla="*/ 129432 h 1161397"/>
              <a:gd name="connsiteX68" fmla="*/ 4785037 w 6884912"/>
              <a:gd name="connsiteY68" fmla="*/ 161964 h 1161397"/>
              <a:gd name="connsiteX69" fmla="*/ 4844073 w 6884912"/>
              <a:gd name="connsiteY69" fmla="*/ 161768 h 1161397"/>
              <a:gd name="connsiteX70" fmla="*/ 4856454 w 6884912"/>
              <a:gd name="connsiteY70" fmla="*/ 130488 h 1161397"/>
              <a:gd name="connsiteX71" fmla="*/ 4920038 w 6884912"/>
              <a:gd name="connsiteY71" fmla="*/ 140418 h 1161397"/>
              <a:gd name="connsiteX72" fmla="*/ 5016639 w 6884912"/>
              <a:gd name="connsiteY72" fmla="*/ 158905 h 1161397"/>
              <a:gd name="connsiteX73" fmla="*/ 5072009 w 6884912"/>
              <a:gd name="connsiteY73" fmla="*/ 161502 h 1161397"/>
              <a:gd name="connsiteX74" fmla="*/ 5223626 w 6884912"/>
              <a:gd name="connsiteY74" fmla="*/ 177356 h 1161397"/>
              <a:gd name="connsiteX75" fmla="*/ 5467502 w 6884912"/>
              <a:gd name="connsiteY75" fmla="*/ 250963 h 1161397"/>
              <a:gd name="connsiteX76" fmla="*/ 5592395 w 6884912"/>
              <a:gd name="connsiteY76" fmla="*/ 265434 h 1161397"/>
              <a:gd name="connsiteX77" fmla="*/ 5613532 w 6884912"/>
              <a:gd name="connsiteY77" fmla="*/ 273379 h 1161397"/>
              <a:gd name="connsiteX78" fmla="*/ 5642173 w 6884912"/>
              <a:gd name="connsiteY78" fmla="*/ 266904 h 1161397"/>
              <a:gd name="connsiteX79" fmla="*/ 5756910 w 6884912"/>
              <a:gd name="connsiteY79" fmla="*/ 239211 h 1161397"/>
              <a:gd name="connsiteX80" fmla="*/ 5846667 w 6884912"/>
              <a:gd name="connsiteY80" fmla="*/ 201786 h 1161397"/>
              <a:gd name="connsiteX81" fmla="*/ 6029542 w 6884912"/>
              <a:gd name="connsiteY81" fmla="*/ 210339 h 1161397"/>
              <a:gd name="connsiteX82" fmla="*/ 6290640 w 6884912"/>
              <a:gd name="connsiteY82" fmla="*/ 167441 h 1161397"/>
              <a:gd name="connsiteX83" fmla="*/ 6380420 w 6884912"/>
              <a:gd name="connsiteY83" fmla="*/ 173195 h 1161397"/>
              <a:gd name="connsiteX84" fmla="*/ 6507891 w 6884912"/>
              <a:gd name="connsiteY84" fmla="*/ 118474 h 1161397"/>
              <a:gd name="connsiteX85" fmla="*/ 6571807 w 6884912"/>
              <a:gd name="connsiteY85" fmla="*/ 98636 h 1161397"/>
              <a:gd name="connsiteX86" fmla="*/ 6671880 w 6884912"/>
              <a:gd name="connsiteY86" fmla="*/ 82931 h 1161397"/>
              <a:gd name="connsiteX87" fmla="*/ 6702266 w 6884912"/>
              <a:gd name="connsiteY87" fmla="*/ 75470 h 1161397"/>
              <a:gd name="connsiteX88" fmla="*/ 6845802 w 6884912"/>
              <a:gd name="connsiteY88" fmla="*/ 24496 h 1161397"/>
              <a:gd name="connsiteX89" fmla="*/ 6884912 w 6884912"/>
              <a:gd name="connsiteY8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92172 w 6884912"/>
              <a:gd name="connsiteY32" fmla="*/ 629819 h 1161397"/>
              <a:gd name="connsiteX33" fmla="*/ 1731986 w 6884912"/>
              <a:gd name="connsiteY33" fmla="*/ 589682 h 1161397"/>
              <a:gd name="connsiteX34" fmla="*/ 1940326 w 6884912"/>
              <a:gd name="connsiteY34" fmla="*/ 582611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127968 w 6884912"/>
              <a:gd name="connsiteY48" fmla="*/ 287613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287859 w 6884912"/>
              <a:gd name="connsiteY51" fmla="*/ 287558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907640 w 6884912"/>
              <a:gd name="connsiteY59" fmla="*/ 207568 h 1161397"/>
              <a:gd name="connsiteX60" fmla="*/ 4013061 w 6884912"/>
              <a:gd name="connsiteY60" fmla="*/ 224874 h 1161397"/>
              <a:gd name="connsiteX61" fmla="*/ 4134285 w 6884912"/>
              <a:gd name="connsiteY61" fmla="*/ 235592 h 1161397"/>
              <a:gd name="connsiteX62" fmla="*/ 4220717 w 6884912"/>
              <a:gd name="connsiteY62" fmla="*/ 192946 h 1161397"/>
              <a:gd name="connsiteX63" fmla="*/ 4228802 w 6884912"/>
              <a:gd name="connsiteY63" fmla="*/ 201468 h 1161397"/>
              <a:gd name="connsiteX64" fmla="*/ 4424852 w 6884912"/>
              <a:gd name="connsiteY64" fmla="*/ 127591 h 1161397"/>
              <a:gd name="connsiteX65" fmla="*/ 4617330 w 6884912"/>
              <a:gd name="connsiteY65" fmla="*/ 111163 h 1161397"/>
              <a:gd name="connsiteX66" fmla="*/ 4730870 w 6884912"/>
              <a:gd name="connsiteY66" fmla="*/ 129432 h 1161397"/>
              <a:gd name="connsiteX67" fmla="*/ 4785037 w 6884912"/>
              <a:gd name="connsiteY67" fmla="*/ 161964 h 1161397"/>
              <a:gd name="connsiteX68" fmla="*/ 4844073 w 6884912"/>
              <a:gd name="connsiteY68" fmla="*/ 161768 h 1161397"/>
              <a:gd name="connsiteX69" fmla="*/ 4856454 w 6884912"/>
              <a:gd name="connsiteY69" fmla="*/ 130488 h 1161397"/>
              <a:gd name="connsiteX70" fmla="*/ 4920038 w 6884912"/>
              <a:gd name="connsiteY70" fmla="*/ 140418 h 1161397"/>
              <a:gd name="connsiteX71" fmla="*/ 5016639 w 6884912"/>
              <a:gd name="connsiteY71" fmla="*/ 158905 h 1161397"/>
              <a:gd name="connsiteX72" fmla="*/ 5072009 w 6884912"/>
              <a:gd name="connsiteY72" fmla="*/ 161502 h 1161397"/>
              <a:gd name="connsiteX73" fmla="*/ 5223626 w 6884912"/>
              <a:gd name="connsiteY73" fmla="*/ 177356 h 1161397"/>
              <a:gd name="connsiteX74" fmla="*/ 5467502 w 6884912"/>
              <a:gd name="connsiteY74" fmla="*/ 250963 h 1161397"/>
              <a:gd name="connsiteX75" fmla="*/ 5592395 w 6884912"/>
              <a:gd name="connsiteY75" fmla="*/ 265434 h 1161397"/>
              <a:gd name="connsiteX76" fmla="*/ 5613532 w 6884912"/>
              <a:gd name="connsiteY76" fmla="*/ 273379 h 1161397"/>
              <a:gd name="connsiteX77" fmla="*/ 5642173 w 6884912"/>
              <a:gd name="connsiteY77" fmla="*/ 266904 h 1161397"/>
              <a:gd name="connsiteX78" fmla="*/ 5756910 w 6884912"/>
              <a:gd name="connsiteY78" fmla="*/ 239211 h 1161397"/>
              <a:gd name="connsiteX79" fmla="*/ 5846667 w 6884912"/>
              <a:gd name="connsiteY79" fmla="*/ 201786 h 1161397"/>
              <a:gd name="connsiteX80" fmla="*/ 6029542 w 6884912"/>
              <a:gd name="connsiteY80" fmla="*/ 210339 h 1161397"/>
              <a:gd name="connsiteX81" fmla="*/ 6290640 w 6884912"/>
              <a:gd name="connsiteY81" fmla="*/ 167441 h 1161397"/>
              <a:gd name="connsiteX82" fmla="*/ 6380420 w 6884912"/>
              <a:gd name="connsiteY82" fmla="*/ 173195 h 1161397"/>
              <a:gd name="connsiteX83" fmla="*/ 6507891 w 6884912"/>
              <a:gd name="connsiteY83" fmla="*/ 118474 h 1161397"/>
              <a:gd name="connsiteX84" fmla="*/ 6571807 w 6884912"/>
              <a:gd name="connsiteY84" fmla="*/ 98636 h 1161397"/>
              <a:gd name="connsiteX85" fmla="*/ 6671880 w 6884912"/>
              <a:gd name="connsiteY85" fmla="*/ 82931 h 1161397"/>
              <a:gd name="connsiteX86" fmla="*/ 6702266 w 6884912"/>
              <a:gd name="connsiteY86" fmla="*/ 75470 h 1161397"/>
              <a:gd name="connsiteX87" fmla="*/ 6845802 w 6884912"/>
              <a:gd name="connsiteY87" fmla="*/ 24496 h 1161397"/>
              <a:gd name="connsiteX88" fmla="*/ 6884912 w 6884912"/>
              <a:gd name="connsiteY8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92172 w 6884912"/>
              <a:gd name="connsiteY31" fmla="*/ 629819 h 1161397"/>
              <a:gd name="connsiteX32" fmla="*/ 1731986 w 6884912"/>
              <a:gd name="connsiteY32" fmla="*/ 589682 h 1161397"/>
              <a:gd name="connsiteX33" fmla="*/ 1940326 w 6884912"/>
              <a:gd name="connsiteY33" fmla="*/ 582611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754324 w 6884912"/>
              <a:gd name="connsiteY42" fmla="*/ 424766 h 1161397"/>
              <a:gd name="connsiteX43" fmla="*/ 2848470 w 6884912"/>
              <a:gd name="connsiteY43" fmla="*/ 405966 h 1161397"/>
              <a:gd name="connsiteX44" fmla="*/ 2881772 w 6884912"/>
              <a:gd name="connsiteY44" fmla="*/ 387260 h 1161397"/>
              <a:gd name="connsiteX45" fmla="*/ 2929932 w 6884912"/>
              <a:gd name="connsiteY45" fmla="*/ 368912 h 1161397"/>
              <a:gd name="connsiteX46" fmla="*/ 3013020 w 6884912"/>
              <a:gd name="connsiteY46" fmla="*/ 327578 h 1161397"/>
              <a:gd name="connsiteX47" fmla="*/ 3127968 w 6884912"/>
              <a:gd name="connsiteY47" fmla="*/ 287613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287859 w 6884912"/>
              <a:gd name="connsiteY50" fmla="*/ 287558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907640 w 6884912"/>
              <a:gd name="connsiteY58" fmla="*/ 207568 h 1161397"/>
              <a:gd name="connsiteX59" fmla="*/ 4013061 w 6884912"/>
              <a:gd name="connsiteY59" fmla="*/ 224874 h 1161397"/>
              <a:gd name="connsiteX60" fmla="*/ 4134285 w 6884912"/>
              <a:gd name="connsiteY60" fmla="*/ 235592 h 1161397"/>
              <a:gd name="connsiteX61" fmla="*/ 4220717 w 6884912"/>
              <a:gd name="connsiteY61" fmla="*/ 192946 h 1161397"/>
              <a:gd name="connsiteX62" fmla="*/ 4228802 w 6884912"/>
              <a:gd name="connsiteY62" fmla="*/ 201468 h 1161397"/>
              <a:gd name="connsiteX63" fmla="*/ 4424852 w 6884912"/>
              <a:gd name="connsiteY63" fmla="*/ 127591 h 1161397"/>
              <a:gd name="connsiteX64" fmla="*/ 4617330 w 6884912"/>
              <a:gd name="connsiteY64" fmla="*/ 111163 h 1161397"/>
              <a:gd name="connsiteX65" fmla="*/ 4730870 w 6884912"/>
              <a:gd name="connsiteY65" fmla="*/ 129432 h 1161397"/>
              <a:gd name="connsiteX66" fmla="*/ 4785037 w 6884912"/>
              <a:gd name="connsiteY66" fmla="*/ 161964 h 1161397"/>
              <a:gd name="connsiteX67" fmla="*/ 4844073 w 6884912"/>
              <a:gd name="connsiteY67" fmla="*/ 161768 h 1161397"/>
              <a:gd name="connsiteX68" fmla="*/ 4856454 w 6884912"/>
              <a:gd name="connsiteY68" fmla="*/ 130488 h 1161397"/>
              <a:gd name="connsiteX69" fmla="*/ 4920038 w 6884912"/>
              <a:gd name="connsiteY69" fmla="*/ 140418 h 1161397"/>
              <a:gd name="connsiteX70" fmla="*/ 5016639 w 6884912"/>
              <a:gd name="connsiteY70" fmla="*/ 158905 h 1161397"/>
              <a:gd name="connsiteX71" fmla="*/ 5072009 w 6884912"/>
              <a:gd name="connsiteY71" fmla="*/ 161502 h 1161397"/>
              <a:gd name="connsiteX72" fmla="*/ 5223626 w 6884912"/>
              <a:gd name="connsiteY72" fmla="*/ 177356 h 1161397"/>
              <a:gd name="connsiteX73" fmla="*/ 5467502 w 6884912"/>
              <a:gd name="connsiteY73" fmla="*/ 250963 h 1161397"/>
              <a:gd name="connsiteX74" fmla="*/ 5592395 w 6884912"/>
              <a:gd name="connsiteY74" fmla="*/ 265434 h 1161397"/>
              <a:gd name="connsiteX75" fmla="*/ 5613532 w 6884912"/>
              <a:gd name="connsiteY75" fmla="*/ 273379 h 1161397"/>
              <a:gd name="connsiteX76" fmla="*/ 5642173 w 6884912"/>
              <a:gd name="connsiteY76" fmla="*/ 266904 h 1161397"/>
              <a:gd name="connsiteX77" fmla="*/ 5756910 w 6884912"/>
              <a:gd name="connsiteY77" fmla="*/ 239211 h 1161397"/>
              <a:gd name="connsiteX78" fmla="*/ 5846667 w 6884912"/>
              <a:gd name="connsiteY78" fmla="*/ 201786 h 1161397"/>
              <a:gd name="connsiteX79" fmla="*/ 6029542 w 6884912"/>
              <a:gd name="connsiteY79" fmla="*/ 210339 h 1161397"/>
              <a:gd name="connsiteX80" fmla="*/ 6290640 w 6884912"/>
              <a:gd name="connsiteY80" fmla="*/ 167441 h 1161397"/>
              <a:gd name="connsiteX81" fmla="*/ 6380420 w 6884912"/>
              <a:gd name="connsiteY81" fmla="*/ 173195 h 1161397"/>
              <a:gd name="connsiteX82" fmla="*/ 6507891 w 6884912"/>
              <a:gd name="connsiteY82" fmla="*/ 118474 h 1161397"/>
              <a:gd name="connsiteX83" fmla="*/ 6571807 w 6884912"/>
              <a:gd name="connsiteY83" fmla="*/ 98636 h 1161397"/>
              <a:gd name="connsiteX84" fmla="*/ 6671880 w 6884912"/>
              <a:gd name="connsiteY84" fmla="*/ 82931 h 1161397"/>
              <a:gd name="connsiteX85" fmla="*/ 6702266 w 6884912"/>
              <a:gd name="connsiteY85" fmla="*/ 75470 h 1161397"/>
              <a:gd name="connsiteX86" fmla="*/ 6845802 w 6884912"/>
              <a:gd name="connsiteY86" fmla="*/ 24496 h 1161397"/>
              <a:gd name="connsiteX87" fmla="*/ 6884912 w 6884912"/>
              <a:gd name="connsiteY8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907640 w 6884912"/>
              <a:gd name="connsiteY56" fmla="*/ 207568 h 1161397"/>
              <a:gd name="connsiteX57" fmla="*/ 4013061 w 6884912"/>
              <a:gd name="connsiteY57" fmla="*/ 224874 h 1161397"/>
              <a:gd name="connsiteX58" fmla="*/ 4134285 w 6884912"/>
              <a:gd name="connsiteY58" fmla="*/ 235592 h 1161397"/>
              <a:gd name="connsiteX59" fmla="*/ 4220717 w 6884912"/>
              <a:gd name="connsiteY59" fmla="*/ 192946 h 1161397"/>
              <a:gd name="connsiteX60" fmla="*/ 4228802 w 6884912"/>
              <a:gd name="connsiteY60" fmla="*/ 201468 h 1161397"/>
              <a:gd name="connsiteX61" fmla="*/ 4424852 w 6884912"/>
              <a:gd name="connsiteY61" fmla="*/ 127591 h 1161397"/>
              <a:gd name="connsiteX62" fmla="*/ 4617330 w 6884912"/>
              <a:gd name="connsiteY62" fmla="*/ 111163 h 1161397"/>
              <a:gd name="connsiteX63" fmla="*/ 4730870 w 6884912"/>
              <a:gd name="connsiteY63" fmla="*/ 129432 h 1161397"/>
              <a:gd name="connsiteX64" fmla="*/ 4785037 w 6884912"/>
              <a:gd name="connsiteY64" fmla="*/ 161964 h 1161397"/>
              <a:gd name="connsiteX65" fmla="*/ 4844073 w 6884912"/>
              <a:gd name="connsiteY65" fmla="*/ 161768 h 1161397"/>
              <a:gd name="connsiteX66" fmla="*/ 4856454 w 6884912"/>
              <a:gd name="connsiteY66" fmla="*/ 130488 h 1161397"/>
              <a:gd name="connsiteX67" fmla="*/ 4920038 w 6884912"/>
              <a:gd name="connsiteY67" fmla="*/ 140418 h 1161397"/>
              <a:gd name="connsiteX68" fmla="*/ 5016639 w 6884912"/>
              <a:gd name="connsiteY68" fmla="*/ 158905 h 1161397"/>
              <a:gd name="connsiteX69" fmla="*/ 5072009 w 6884912"/>
              <a:gd name="connsiteY69" fmla="*/ 161502 h 1161397"/>
              <a:gd name="connsiteX70" fmla="*/ 5223626 w 6884912"/>
              <a:gd name="connsiteY70" fmla="*/ 177356 h 1161397"/>
              <a:gd name="connsiteX71" fmla="*/ 5467502 w 6884912"/>
              <a:gd name="connsiteY71" fmla="*/ 250963 h 1161397"/>
              <a:gd name="connsiteX72" fmla="*/ 5592395 w 6884912"/>
              <a:gd name="connsiteY72" fmla="*/ 265434 h 1161397"/>
              <a:gd name="connsiteX73" fmla="*/ 5613532 w 6884912"/>
              <a:gd name="connsiteY73" fmla="*/ 273379 h 1161397"/>
              <a:gd name="connsiteX74" fmla="*/ 5642173 w 6884912"/>
              <a:gd name="connsiteY74" fmla="*/ 266904 h 1161397"/>
              <a:gd name="connsiteX75" fmla="*/ 5756910 w 6884912"/>
              <a:gd name="connsiteY75" fmla="*/ 239211 h 1161397"/>
              <a:gd name="connsiteX76" fmla="*/ 5846667 w 6884912"/>
              <a:gd name="connsiteY76" fmla="*/ 201786 h 1161397"/>
              <a:gd name="connsiteX77" fmla="*/ 6029542 w 6884912"/>
              <a:gd name="connsiteY77" fmla="*/ 210339 h 1161397"/>
              <a:gd name="connsiteX78" fmla="*/ 6290640 w 6884912"/>
              <a:gd name="connsiteY78" fmla="*/ 167441 h 1161397"/>
              <a:gd name="connsiteX79" fmla="*/ 6380420 w 6884912"/>
              <a:gd name="connsiteY79" fmla="*/ 173195 h 1161397"/>
              <a:gd name="connsiteX80" fmla="*/ 6507891 w 6884912"/>
              <a:gd name="connsiteY80" fmla="*/ 118474 h 1161397"/>
              <a:gd name="connsiteX81" fmla="*/ 6571807 w 6884912"/>
              <a:gd name="connsiteY81" fmla="*/ 98636 h 1161397"/>
              <a:gd name="connsiteX82" fmla="*/ 6671880 w 6884912"/>
              <a:gd name="connsiteY82" fmla="*/ 82931 h 1161397"/>
              <a:gd name="connsiteX83" fmla="*/ 6702266 w 6884912"/>
              <a:gd name="connsiteY83" fmla="*/ 75470 h 1161397"/>
              <a:gd name="connsiteX84" fmla="*/ 6845802 w 6884912"/>
              <a:gd name="connsiteY84" fmla="*/ 24496 h 1161397"/>
              <a:gd name="connsiteX85" fmla="*/ 6884912 w 6884912"/>
              <a:gd name="connsiteY8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907640 w 6884912"/>
              <a:gd name="connsiteY55" fmla="*/ 207568 h 1161397"/>
              <a:gd name="connsiteX56" fmla="*/ 4013061 w 6884912"/>
              <a:gd name="connsiteY56" fmla="*/ 224874 h 1161397"/>
              <a:gd name="connsiteX57" fmla="*/ 4134285 w 6884912"/>
              <a:gd name="connsiteY57" fmla="*/ 235592 h 1161397"/>
              <a:gd name="connsiteX58" fmla="*/ 4220717 w 6884912"/>
              <a:gd name="connsiteY58" fmla="*/ 192946 h 1161397"/>
              <a:gd name="connsiteX59" fmla="*/ 4228802 w 6884912"/>
              <a:gd name="connsiteY59" fmla="*/ 201468 h 1161397"/>
              <a:gd name="connsiteX60" fmla="*/ 4424852 w 6884912"/>
              <a:gd name="connsiteY60" fmla="*/ 127591 h 1161397"/>
              <a:gd name="connsiteX61" fmla="*/ 4617330 w 6884912"/>
              <a:gd name="connsiteY61" fmla="*/ 111163 h 1161397"/>
              <a:gd name="connsiteX62" fmla="*/ 4730870 w 6884912"/>
              <a:gd name="connsiteY62" fmla="*/ 129432 h 1161397"/>
              <a:gd name="connsiteX63" fmla="*/ 4785037 w 6884912"/>
              <a:gd name="connsiteY63" fmla="*/ 161964 h 1161397"/>
              <a:gd name="connsiteX64" fmla="*/ 4844073 w 6884912"/>
              <a:gd name="connsiteY64" fmla="*/ 161768 h 1161397"/>
              <a:gd name="connsiteX65" fmla="*/ 4856454 w 6884912"/>
              <a:gd name="connsiteY65" fmla="*/ 130488 h 1161397"/>
              <a:gd name="connsiteX66" fmla="*/ 4920038 w 6884912"/>
              <a:gd name="connsiteY66" fmla="*/ 140418 h 1161397"/>
              <a:gd name="connsiteX67" fmla="*/ 5016639 w 6884912"/>
              <a:gd name="connsiteY67" fmla="*/ 158905 h 1161397"/>
              <a:gd name="connsiteX68" fmla="*/ 5072009 w 6884912"/>
              <a:gd name="connsiteY68" fmla="*/ 161502 h 1161397"/>
              <a:gd name="connsiteX69" fmla="*/ 5223626 w 6884912"/>
              <a:gd name="connsiteY69" fmla="*/ 177356 h 1161397"/>
              <a:gd name="connsiteX70" fmla="*/ 5467502 w 6884912"/>
              <a:gd name="connsiteY70" fmla="*/ 250963 h 1161397"/>
              <a:gd name="connsiteX71" fmla="*/ 5592395 w 6884912"/>
              <a:gd name="connsiteY71" fmla="*/ 265434 h 1161397"/>
              <a:gd name="connsiteX72" fmla="*/ 5613532 w 6884912"/>
              <a:gd name="connsiteY72" fmla="*/ 273379 h 1161397"/>
              <a:gd name="connsiteX73" fmla="*/ 5642173 w 6884912"/>
              <a:gd name="connsiteY73" fmla="*/ 266904 h 1161397"/>
              <a:gd name="connsiteX74" fmla="*/ 5756910 w 6884912"/>
              <a:gd name="connsiteY74" fmla="*/ 239211 h 1161397"/>
              <a:gd name="connsiteX75" fmla="*/ 5846667 w 6884912"/>
              <a:gd name="connsiteY75" fmla="*/ 201786 h 1161397"/>
              <a:gd name="connsiteX76" fmla="*/ 6029542 w 6884912"/>
              <a:gd name="connsiteY76" fmla="*/ 210339 h 1161397"/>
              <a:gd name="connsiteX77" fmla="*/ 6290640 w 6884912"/>
              <a:gd name="connsiteY77" fmla="*/ 167441 h 1161397"/>
              <a:gd name="connsiteX78" fmla="*/ 6380420 w 6884912"/>
              <a:gd name="connsiteY78" fmla="*/ 173195 h 1161397"/>
              <a:gd name="connsiteX79" fmla="*/ 6507891 w 6884912"/>
              <a:gd name="connsiteY79" fmla="*/ 118474 h 1161397"/>
              <a:gd name="connsiteX80" fmla="*/ 6571807 w 6884912"/>
              <a:gd name="connsiteY80" fmla="*/ 98636 h 1161397"/>
              <a:gd name="connsiteX81" fmla="*/ 6671880 w 6884912"/>
              <a:gd name="connsiteY81" fmla="*/ 82931 h 1161397"/>
              <a:gd name="connsiteX82" fmla="*/ 6702266 w 6884912"/>
              <a:gd name="connsiteY82" fmla="*/ 75470 h 1161397"/>
              <a:gd name="connsiteX83" fmla="*/ 6845802 w 6884912"/>
              <a:gd name="connsiteY83" fmla="*/ 24496 h 1161397"/>
              <a:gd name="connsiteX84" fmla="*/ 6884912 w 6884912"/>
              <a:gd name="connsiteY8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24852 w 6884912"/>
              <a:gd name="connsiteY59" fmla="*/ 127591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5016639 w 6884912"/>
              <a:gd name="connsiteY65" fmla="*/ 158905 h 1161397"/>
              <a:gd name="connsiteX66" fmla="*/ 5072009 w 6884912"/>
              <a:gd name="connsiteY66" fmla="*/ 161502 h 1161397"/>
              <a:gd name="connsiteX67" fmla="*/ 5223626 w 6884912"/>
              <a:gd name="connsiteY67" fmla="*/ 177356 h 1161397"/>
              <a:gd name="connsiteX68" fmla="*/ 5467502 w 6884912"/>
              <a:gd name="connsiteY68" fmla="*/ 250963 h 1161397"/>
              <a:gd name="connsiteX69" fmla="*/ 5592395 w 6884912"/>
              <a:gd name="connsiteY69" fmla="*/ 265434 h 1161397"/>
              <a:gd name="connsiteX70" fmla="*/ 5613532 w 6884912"/>
              <a:gd name="connsiteY70" fmla="*/ 273379 h 1161397"/>
              <a:gd name="connsiteX71" fmla="*/ 5642173 w 6884912"/>
              <a:gd name="connsiteY71" fmla="*/ 266904 h 1161397"/>
              <a:gd name="connsiteX72" fmla="*/ 5756910 w 6884912"/>
              <a:gd name="connsiteY72" fmla="*/ 239211 h 1161397"/>
              <a:gd name="connsiteX73" fmla="*/ 5846667 w 6884912"/>
              <a:gd name="connsiteY73" fmla="*/ 201786 h 1161397"/>
              <a:gd name="connsiteX74" fmla="*/ 6029542 w 6884912"/>
              <a:gd name="connsiteY74" fmla="*/ 210339 h 1161397"/>
              <a:gd name="connsiteX75" fmla="*/ 6290640 w 6884912"/>
              <a:gd name="connsiteY75" fmla="*/ 167441 h 1161397"/>
              <a:gd name="connsiteX76" fmla="*/ 6380420 w 6884912"/>
              <a:gd name="connsiteY76" fmla="*/ 173195 h 1161397"/>
              <a:gd name="connsiteX77" fmla="*/ 6507891 w 6884912"/>
              <a:gd name="connsiteY77" fmla="*/ 118474 h 1161397"/>
              <a:gd name="connsiteX78" fmla="*/ 6571807 w 6884912"/>
              <a:gd name="connsiteY78" fmla="*/ 98636 h 1161397"/>
              <a:gd name="connsiteX79" fmla="*/ 6671880 w 6884912"/>
              <a:gd name="connsiteY79" fmla="*/ 82931 h 1161397"/>
              <a:gd name="connsiteX80" fmla="*/ 6702266 w 6884912"/>
              <a:gd name="connsiteY80" fmla="*/ 75470 h 1161397"/>
              <a:gd name="connsiteX81" fmla="*/ 6845802 w 6884912"/>
              <a:gd name="connsiteY81" fmla="*/ 24496 h 1161397"/>
              <a:gd name="connsiteX82" fmla="*/ 6884912 w 6884912"/>
              <a:gd name="connsiteY8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5016639 w 6884912"/>
              <a:gd name="connsiteY64" fmla="*/ 158905 h 1161397"/>
              <a:gd name="connsiteX65" fmla="*/ 5072009 w 6884912"/>
              <a:gd name="connsiteY65" fmla="*/ 161502 h 1161397"/>
              <a:gd name="connsiteX66" fmla="*/ 5223626 w 6884912"/>
              <a:gd name="connsiteY66" fmla="*/ 177356 h 1161397"/>
              <a:gd name="connsiteX67" fmla="*/ 5467502 w 6884912"/>
              <a:gd name="connsiteY67" fmla="*/ 250963 h 1161397"/>
              <a:gd name="connsiteX68" fmla="*/ 5592395 w 6884912"/>
              <a:gd name="connsiteY68" fmla="*/ 265434 h 1161397"/>
              <a:gd name="connsiteX69" fmla="*/ 5613532 w 6884912"/>
              <a:gd name="connsiteY69" fmla="*/ 273379 h 1161397"/>
              <a:gd name="connsiteX70" fmla="*/ 5642173 w 6884912"/>
              <a:gd name="connsiteY70" fmla="*/ 266904 h 1161397"/>
              <a:gd name="connsiteX71" fmla="*/ 5756910 w 6884912"/>
              <a:gd name="connsiteY71" fmla="*/ 239211 h 1161397"/>
              <a:gd name="connsiteX72" fmla="*/ 5846667 w 6884912"/>
              <a:gd name="connsiteY72" fmla="*/ 201786 h 1161397"/>
              <a:gd name="connsiteX73" fmla="*/ 6029542 w 6884912"/>
              <a:gd name="connsiteY73" fmla="*/ 210339 h 1161397"/>
              <a:gd name="connsiteX74" fmla="*/ 6290640 w 6884912"/>
              <a:gd name="connsiteY74" fmla="*/ 167441 h 1161397"/>
              <a:gd name="connsiteX75" fmla="*/ 6380420 w 6884912"/>
              <a:gd name="connsiteY75" fmla="*/ 173195 h 1161397"/>
              <a:gd name="connsiteX76" fmla="*/ 6507891 w 6884912"/>
              <a:gd name="connsiteY76" fmla="*/ 118474 h 1161397"/>
              <a:gd name="connsiteX77" fmla="*/ 6571807 w 6884912"/>
              <a:gd name="connsiteY77" fmla="*/ 98636 h 1161397"/>
              <a:gd name="connsiteX78" fmla="*/ 6671880 w 6884912"/>
              <a:gd name="connsiteY78" fmla="*/ 82931 h 1161397"/>
              <a:gd name="connsiteX79" fmla="*/ 6702266 w 6884912"/>
              <a:gd name="connsiteY79" fmla="*/ 75470 h 1161397"/>
              <a:gd name="connsiteX80" fmla="*/ 6845802 w 6884912"/>
              <a:gd name="connsiteY80" fmla="*/ 24496 h 1161397"/>
              <a:gd name="connsiteX81" fmla="*/ 6884912 w 6884912"/>
              <a:gd name="connsiteY81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31799" y="1126149"/>
                  <a:pt x="298798" y="1044531"/>
                  <a:pt x="355512" y="1036593"/>
                </a:cubicBezTo>
                <a:cubicBezTo>
                  <a:pt x="427149" y="1015055"/>
                  <a:pt x="466407" y="1043128"/>
                  <a:pt x="519354" y="1038706"/>
                </a:cubicBezTo>
                <a:cubicBezTo>
                  <a:pt x="536908" y="1031720"/>
                  <a:pt x="669410" y="970661"/>
                  <a:pt x="689654" y="966675"/>
                </a:cubicBezTo>
                <a:cubicBezTo>
                  <a:pt x="736045" y="948784"/>
                  <a:pt x="769339" y="947890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cubicBezTo>
                  <a:pt x="1200307" y="688370"/>
                  <a:pt x="1275301" y="651309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50503" y="614507"/>
                  <a:pt x="1381945" y="616030"/>
                  <a:pt x="1391606" y="615229"/>
                </a:cubicBez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85857" y="623401"/>
                  <a:pt x="1592172" y="629819"/>
                </a:cubicBezTo>
                <a:cubicBezTo>
                  <a:pt x="1651945" y="578091"/>
                  <a:pt x="1659006" y="610309"/>
                  <a:pt x="1731986" y="589682"/>
                </a:cubicBezTo>
                <a:cubicBezTo>
                  <a:pt x="1817442" y="583260"/>
                  <a:pt x="1884494" y="589156"/>
                  <a:pt x="1940326" y="582611"/>
                </a:cubicBezTo>
                <a:cubicBezTo>
                  <a:pt x="1967287" y="583845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754324" y="424766"/>
                </a:ln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72664" y="234091"/>
                  <a:pt x="3860868" y="210929"/>
                  <a:pt x="3907640" y="207568"/>
                </a:cubicBezTo>
                <a:lnTo>
                  <a:pt x="4013061" y="224874"/>
                </a:ln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196151" y="208022"/>
                  <a:pt x="4228802" y="201468"/>
                </a:cubicBezTo>
                <a:cubicBezTo>
                  <a:pt x="4261453" y="194914"/>
                  <a:pt x="4351868" y="168674"/>
                  <a:pt x="4416623" y="153623"/>
                </a:cubicBezTo>
                <a:cubicBezTo>
                  <a:pt x="4490845" y="140294"/>
                  <a:pt x="4527062" y="166416"/>
                  <a:pt x="4617330" y="111163"/>
                </a:cubicBezTo>
                <a:cubicBezTo>
                  <a:pt x="4668333" y="111470"/>
                  <a:pt x="4702919" y="120965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lnTo>
                  <a:pt x="5016639" y="158905"/>
                </a:ln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9541" y="192266"/>
                  <a:pt x="5406040" y="236283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106" y="196974"/>
                  <a:pt x="5955547" y="216063"/>
                  <a:pt x="6029542" y="210339"/>
                </a:cubicBezTo>
                <a:cubicBezTo>
                  <a:pt x="6084527" y="201461"/>
                  <a:pt x="6232160" y="173632"/>
                  <a:pt x="6290640" y="167441"/>
                </a:cubicBezTo>
                <a:cubicBezTo>
                  <a:pt x="6330523" y="169653"/>
                  <a:pt x="6344211" y="181356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159CA1A0-665C-4FC9-BE25-8C45BB69D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6384"/>
            <a:ext cx="10232859" cy="1841617"/>
          </a:xfrm>
          <a:custGeom>
            <a:avLst/>
            <a:gdLst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679743 w 10232859"/>
              <a:gd name="connsiteY180" fmla="*/ 558264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4270 w 10232859"/>
              <a:gd name="connsiteY235" fmla="*/ 1213138 h 1705557"/>
              <a:gd name="connsiteX236" fmla="*/ 8853872 w 10232859"/>
              <a:gd name="connsiteY236" fmla="*/ 1221228 h 1705557"/>
              <a:gd name="connsiteX237" fmla="*/ 8861901 w 10232859"/>
              <a:gd name="connsiteY237" fmla="*/ 1217889 h 1705557"/>
              <a:gd name="connsiteX238" fmla="*/ 8874168 w 10232859"/>
              <a:gd name="connsiteY238" fmla="*/ 1220481 h 1705557"/>
              <a:gd name="connsiteX239" fmla="*/ 8871123 w 10232859"/>
              <a:gd name="connsiteY239" fmla="*/ 1227674 h 1705557"/>
              <a:gd name="connsiteX240" fmla="*/ 8903537 w 10232859"/>
              <a:gd name="connsiteY240" fmla="*/ 1237102 h 1705557"/>
              <a:gd name="connsiteX241" fmla="*/ 8933767 w 10232859"/>
              <a:gd name="connsiteY241" fmla="*/ 1269882 h 1705557"/>
              <a:gd name="connsiteX242" fmla="*/ 8985765 w 10232859"/>
              <a:gd name="connsiteY242" fmla="*/ 1294178 h 1705557"/>
              <a:gd name="connsiteX243" fmla="*/ 9071444 w 10232859"/>
              <a:gd name="connsiteY243" fmla="*/ 1323819 h 1705557"/>
              <a:gd name="connsiteX244" fmla="*/ 9096711 w 10232859"/>
              <a:gd name="connsiteY244" fmla="*/ 1334291 h 1705557"/>
              <a:gd name="connsiteX245" fmla="*/ 9338853 w 10232859"/>
              <a:gd name="connsiteY245" fmla="*/ 1454560 h 1705557"/>
              <a:gd name="connsiteX246" fmla="*/ 9520814 w 10232859"/>
              <a:gd name="connsiteY246" fmla="*/ 1456341 h 1705557"/>
              <a:gd name="connsiteX247" fmla="*/ 9702271 w 10232859"/>
              <a:gd name="connsiteY247" fmla="*/ 1495067 h 1705557"/>
              <a:gd name="connsiteX248" fmla="*/ 9744273 w 10232859"/>
              <a:gd name="connsiteY248" fmla="*/ 1530026 h 1705557"/>
              <a:gd name="connsiteX249" fmla="*/ 9771903 w 10232859"/>
              <a:gd name="connsiteY249" fmla="*/ 1536548 h 1705557"/>
              <a:gd name="connsiteX250" fmla="*/ 9818565 w 10232859"/>
              <a:gd name="connsiteY250" fmla="*/ 1545059 h 1705557"/>
              <a:gd name="connsiteX251" fmla="*/ 9882202 w 10232859"/>
              <a:gd name="connsiteY251" fmla="*/ 1572402 h 1705557"/>
              <a:gd name="connsiteX252" fmla="*/ 10022025 w 10232859"/>
              <a:gd name="connsiteY252" fmla="*/ 1606210 h 1705557"/>
              <a:gd name="connsiteX253" fmla="*/ 10220406 w 10232859"/>
              <a:gd name="connsiteY253" fmla="*/ 1683519 h 1705557"/>
              <a:gd name="connsiteX254" fmla="*/ 10232859 w 10232859"/>
              <a:gd name="connsiteY254" fmla="*/ 1705557 h 1705557"/>
              <a:gd name="connsiteX255" fmla="*/ 0 w 10232859"/>
              <a:gd name="connsiteY255" fmla="*/ 1705557 h 1705557"/>
              <a:gd name="connsiteX256" fmla="*/ 0 w 10232859"/>
              <a:gd name="connsiteY256" fmla="*/ 28342 h 1705557"/>
              <a:gd name="connsiteX257" fmla="*/ 8097 w 10232859"/>
              <a:gd name="connsiteY257" fmla="*/ 30869 h 1705557"/>
              <a:gd name="connsiteX258" fmla="*/ 77128 w 10232859"/>
              <a:gd name="connsiteY258" fmla="*/ 13381 h 1705557"/>
              <a:gd name="connsiteX259" fmla="*/ 188338 w 10232859"/>
              <a:gd name="connsiteY259" fmla="*/ 11593 h 1705557"/>
              <a:gd name="connsiteX260" fmla="*/ 298809 w 10232859"/>
              <a:gd name="connsiteY260" fmla="*/ 12712 h 1705557"/>
              <a:gd name="connsiteX261" fmla="*/ 338985 w 10232859"/>
              <a:gd name="connsiteY261" fmla="*/ 14520 h 1705557"/>
              <a:gd name="connsiteX262" fmla="*/ 409815 w 10232859"/>
              <a:gd name="connsiteY262" fmla="*/ 11559 h 1705557"/>
              <a:gd name="connsiteX263" fmla="*/ 424169 w 10232859"/>
              <a:gd name="connsiteY26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633779 w 10232859"/>
              <a:gd name="connsiteY227" fmla="*/ 1145740 h 1705557"/>
              <a:gd name="connsiteX228" fmla="*/ 8676965 w 10232859"/>
              <a:gd name="connsiteY228" fmla="*/ 1163463 h 1705557"/>
              <a:gd name="connsiteX229" fmla="*/ 8698944 w 10232859"/>
              <a:gd name="connsiteY229" fmla="*/ 1163453 h 1705557"/>
              <a:gd name="connsiteX230" fmla="*/ 8711456 w 10232859"/>
              <a:gd name="connsiteY230" fmla="*/ 1175731 h 1705557"/>
              <a:gd name="connsiteX231" fmla="*/ 8732793 w 10232859"/>
              <a:gd name="connsiteY231" fmla="*/ 1179486 h 1705557"/>
              <a:gd name="connsiteX232" fmla="*/ 8751897 w 10232859"/>
              <a:gd name="connsiteY232" fmla="*/ 1197400 h 1705557"/>
              <a:gd name="connsiteX233" fmla="*/ 8793564 w 10232859"/>
              <a:gd name="connsiteY233" fmla="*/ 1179086 h 1705557"/>
              <a:gd name="connsiteX234" fmla="*/ 8834270 w 10232859"/>
              <a:gd name="connsiteY234" fmla="*/ 1213138 h 1705557"/>
              <a:gd name="connsiteX235" fmla="*/ 8853872 w 10232859"/>
              <a:gd name="connsiteY235" fmla="*/ 1221228 h 1705557"/>
              <a:gd name="connsiteX236" fmla="*/ 8861901 w 10232859"/>
              <a:gd name="connsiteY236" fmla="*/ 1217889 h 1705557"/>
              <a:gd name="connsiteX237" fmla="*/ 8874168 w 10232859"/>
              <a:gd name="connsiteY237" fmla="*/ 1220481 h 1705557"/>
              <a:gd name="connsiteX238" fmla="*/ 8871123 w 10232859"/>
              <a:gd name="connsiteY238" fmla="*/ 1227674 h 1705557"/>
              <a:gd name="connsiteX239" fmla="*/ 8903537 w 10232859"/>
              <a:gd name="connsiteY239" fmla="*/ 1237102 h 1705557"/>
              <a:gd name="connsiteX240" fmla="*/ 8933767 w 10232859"/>
              <a:gd name="connsiteY240" fmla="*/ 1269882 h 1705557"/>
              <a:gd name="connsiteX241" fmla="*/ 8985765 w 10232859"/>
              <a:gd name="connsiteY241" fmla="*/ 1294178 h 1705557"/>
              <a:gd name="connsiteX242" fmla="*/ 9071444 w 10232859"/>
              <a:gd name="connsiteY242" fmla="*/ 1323819 h 1705557"/>
              <a:gd name="connsiteX243" fmla="*/ 9096711 w 10232859"/>
              <a:gd name="connsiteY243" fmla="*/ 1334291 h 1705557"/>
              <a:gd name="connsiteX244" fmla="*/ 9338853 w 10232859"/>
              <a:gd name="connsiteY244" fmla="*/ 1454560 h 1705557"/>
              <a:gd name="connsiteX245" fmla="*/ 9520814 w 10232859"/>
              <a:gd name="connsiteY245" fmla="*/ 1456341 h 1705557"/>
              <a:gd name="connsiteX246" fmla="*/ 9702271 w 10232859"/>
              <a:gd name="connsiteY246" fmla="*/ 1495067 h 1705557"/>
              <a:gd name="connsiteX247" fmla="*/ 9744273 w 10232859"/>
              <a:gd name="connsiteY247" fmla="*/ 1530026 h 1705557"/>
              <a:gd name="connsiteX248" fmla="*/ 9771903 w 10232859"/>
              <a:gd name="connsiteY248" fmla="*/ 1536548 h 1705557"/>
              <a:gd name="connsiteX249" fmla="*/ 9818565 w 10232859"/>
              <a:gd name="connsiteY249" fmla="*/ 1545059 h 1705557"/>
              <a:gd name="connsiteX250" fmla="*/ 9882202 w 10232859"/>
              <a:gd name="connsiteY250" fmla="*/ 1572402 h 1705557"/>
              <a:gd name="connsiteX251" fmla="*/ 10022025 w 10232859"/>
              <a:gd name="connsiteY251" fmla="*/ 1606210 h 1705557"/>
              <a:gd name="connsiteX252" fmla="*/ 10220406 w 10232859"/>
              <a:gd name="connsiteY252" fmla="*/ 1683519 h 1705557"/>
              <a:gd name="connsiteX253" fmla="*/ 10232859 w 10232859"/>
              <a:gd name="connsiteY253" fmla="*/ 1705557 h 1705557"/>
              <a:gd name="connsiteX254" fmla="*/ 0 w 10232859"/>
              <a:gd name="connsiteY254" fmla="*/ 1705557 h 1705557"/>
              <a:gd name="connsiteX255" fmla="*/ 0 w 10232859"/>
              <a:gd name="connsiteY255" fmla="*/ 28342 h 1705557"/>
              <a:gd name="connsiteX256" fmla="*/ 8097 w 10232859"/>
              <a:gd name="connsiteY256" fmla="*/ 30869 h 1705557"/>
              <a:gd name="connsiteX257" fmla="*/ 77128 w 10232859"/>
              <a:gd name="connsiteY257" fmla="*/ 13381 h 1705557"/>
              <a:gd name="connsiteX258" fmla="*/ 188338 w 10232859"/>
              <a:gd name="connsiteY258" fmla="*/ 11593 h 1705557"/>
              <a:gd name="connsiteX259" fmla="*/ 298809 w 10232859"/>
              <a:gd name="connsiteY259" fmla="*/ 12712 h 1705557"/>
              <a:gd name="connsiteX260" fmla="*/ 338985 w 10232859"/>
              <a:gd name="connsiteY260" fmla="*/ 14520 h 1705557"/>
              <a:gd name="connsiteX261" fmla="*/ 409815 w 10232859"/>
              <a:gd name="connsiteY261" fmla="*/ 11559 h 1705557"/>
              <a:gd name="connsiteX262" fmla="*/ 424169 w 10232859"/>
              <a:gd name="connsiteY26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633779 w 10232859"/>
              <a:gd name="connsiteY226" fmla="*/ 1145740 h 1705557"/>
              <a:gd name="connsiteX227" fmla="*/ 8676965 w 10232859"/>
              <a:gd name="connsiteY227" fmla="*/ 1163463 h 1705557"/>
              <a:gd name="connsiteX228" fmla="*/ 8698944 w 10232859"/>
              <a:gd name="connsiteY228" fmla="*/ 1163453 h 1705557"/>
              <a:gd name="connsiteX229" fmla="*/ 8711456 w 10232859"/>
              <a:gd name="connsiteY229" fmla="*/ 1175731 h 1705557"/>
              <a:gd name="connsiteX230" fmla="*/ 8732793 w 10232859"/>
              <a:gd name="connsiteY230" fmla="*/ 1179486 h 1705557"/>
              <a:gd name="connsiteX231" fmla="*/ 8751897 w 10232859"/>
              <a:gd name="connsiteY231" fmla="*/ 1197400 h 1705557"/>
              <a:gd name="connsiteX232" fmla="*/ 8793564 w 10232859"/>
              <a:gd name="connsiteY232" fmla="*/ 1179086 h 1705557"/>
              <a:gd name="connsiteX233" fmla="*/ 8834270 w 10232859"/>
              <a:gd name="connsiteY233" fmla="*/ 1213138 h 1705557"/>
              <a:gd name="connsiteX234" fmla="*/ 8853872 w 10232859"/>
              <a:gd name="connsiteY234" fmla="*/ 1221228 h 1705557"/>
              <a:gd name="connsiteX235" fmla="*/ 8861901 w 10232859"/>
              <a:gd name="connsiteY235" fmla="*/ 1217889 h 1705557"/>
              <a:gd name="connsiteX236" fmla="*/ 8874168 w 10232859"/>
              <a:gd name="connsiteY236" fmla="*/ 1220481 h 1705557"/>
              <a:gd name="connsiteX237" fmla="*/ 8871123 w 10232859"/>
              <a:gd name="connsiteY237" fmla="*/ 1227674 h 1705557"/>
              <a:gd name="connsiteX238" fmla="*/ 8903537 w 10232859"/>
              <a:gd name="connsiteY238" fmla="*/ 1237102 h 1705557"/>
              <a:gd name="connsiteX239" fmla="*/ 8933767 w 10232859"/>
              <a:gd name="connsiteY239" fmla="*/ 1269882 h 1705557"/>
              <a:gd name="connsiteX240" fmla="*/ 8985765 w 10232859"/>
              <a:gd name="connsiteY240" fmla="*/ 1294178 h 1705557"/>
              <a:gd name="connsiteX241" fmla="*/ 9071444 w 10232859"/>
              <a:gd name="connsiteY241" fmla="*/ 1323819 h 1705557"/>
              <a:gd name="connsiteX242" fmla="*/ 9096711 w 10232859"/>
              <a:gd name="connsiteY242" fmla="*/ 1334291 h 1705557"/>
              <a:gd name="connsiteX243" fmla="*/ 9338853 w 10232859"/>
              <a:gd name="connsiteY243" fmla="*/ 1454560 h 1705557"/>
              <a:gd name="connsiteX244" fmla="*/ 9520814 w 10232859"/>
              <a:gd name="connsiteY244" fmla="*/ 1456341 h 1705557"/>
              <a:gd name="connsiteX245" fmla="*/ 9702271 w 10232859"/>
              <a:gd name="connsiteY245" fmla="*/ 1495067 h 1705557"/>
              <a:gd name="connsiteX246" fmla="*/ 9744273 w 10232859"/>
              <a:gd name="connsiteY246" fmla="*/ 1530026 h 1705557"/>
              <a:gd name="connsiteX247" fmla="*/ 9771903 w 10232859"/>
              <a:gd name="connsiteY247" fmla="*/ 1536548 h 1705557"/>
              <a:gd name="connsiteX248" fmla="*/ 9818565 w 10232859"/>
              <a:gd name="connsiteY248" fmla="*/ 1545059 h 1705557"/>
              <a:gd name="connsiteX249" fmla="*/ 9882202 w 10232859"/>
              <a:gd name="connsiteY249" fmla="*/ 1572402 h 1705557"/>
              <a:gd name="connsiteX250" fmla="*/ 10022025 w 10232859"/>
              <a:gd name="connsiteY250" fmla="*/ 1606210 h 1705557"/>
              <a:gd name="connsiteX251" fmla="*/ 10220406 w 10232859"/>
              <a:gd name="connsiteY251" fmla="*/ 1683519 h 1705557"/>
              <a:gd name="connsiteX252" fmla="*/ 10232859 w 10232859"/>
              <a:gd name="connsiteY252" fmla="*/ 1705557 h 1705557"/>
              <a:gd name="connsiteX253" fmla="*/ 0 w 10232859"/>
              <a:gd name="connsiteY253" fmla="*/ 1705557 h 1705557"/>
              <a:gd name="connsiteX254" fmla="*/ 0 w 10232859"/>
              <a:gd name="connsiteY254" fmla="*/ 28342 h 1705557"/>
              <a:gd name="connsiteX255" fmla="*/ 8097 w 10232859"/>
              <a:gd name="connsiteY255" fmla="*/ 30869 h 1705557"/>
              <a:gd name="connsiteX256" fmla="*/ 77128 w 10232859"/>
              <a:gd name="connsiteY256" fmla="*/ 13381 h 1705557"/>
              <a:gd name="connsiteX257" fmla="*/ 188338 w 10232859"/>
              <a:gd name="connsiteY257" fmla="*/ 11593 h 1705557"/>
              <a:gd name="connsiteX258" fmla="*/ 298809 w 10232859"/>
              <a:gd name="connsiteY258" fmla="*/ 12712 h 1705557"/>
              <a:gd name="connsiteX259" fmla="*/ 338985 w 10232859"/>
              <a:gd name="connsiteY259" fmla="*/ 14520 h 1705557"/>
              <a:gd name="connsiteX260" fmla="*/ 409815 w 10232859"/>
              <a:gd name="connsiteY260" fmla="*/ 11559 h 1705557"/>
              <a:gd name="connsiteX261" fmla="*/ 424169 w 10232859"/>
              <a:gd name="connsiteY261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708983 w 10232859"/>
              <a:gd name="connsiteY150" fmla="*/ 313188 h 1705557"/>
              <a:gd name="connsiteX151" fmla="*/ 5773909 w 10232859"/>
              <a:gd name="connsiteY151" fmla="*/ 318575 h 1705557"/>
              <a:gd name="connsiteX152" fmla="*/ 5809500 w 10232859"/>
              <a:gd name="connsiteY152" fmla="*/ 324964 h 1705557"/>
              <a:gd name="connsiteX153" fmla="*/ 5908729 w 10232859"/>
              <a:gd name="connsiteY153" fmla="*/ 338849 h 1705557"/>
              <a:gd name="connsiteX154" fmla="*/ 6009654 w 10232859"/>
              <a:gd name="connsiteY154" fmla="*/ 350040 h 1705557"/>
              <a:gd name="connsiteX155" fmla="*/ 6067487 w 10232859"/>
              <a:gd name="connsiteY155" fmla="*/ 340226 h 1705557"/>
              <a:gd name="connsiteX156" fmla="*/ 6073281 w 10232859"/>
              <a:gd name="connsiteY156" fmla="*/ 340830 h 1705557"/>
              <a:gd name="connsiteX157" fmla="*/ 6086225 w 10232859"/>
              <a:gd name="connsiteY157" fmla="*/ 346135 h 1705557"/>
              <a:gd name="connsiteX158" fmla="*/ 6090616 w 10232859"/>
              <a:gd name="connsiteY158" fmla="*/ 348731 h 1705557"/>
              <a:gd name="connsiteX159" fmla="*/ 6098056 w 10232859"/>
              <a:gd name="connsiteY159" fmla="*/ 351249 h 1705557"/>
              <a:gd name="connsiteX160" fmla="*/ 6098391 w 10232859"/>
              <a:gd name="connsiteY160" fmla="*/ 351119 h 1705557"/>
              <a:gd name="connsiteX161" fmla="*/ 6105063 w 10232859"/>
              <a:gd name="connsiteY161" fmla="*/ 353854 h 1705557"/>
              <a:gd name="connsiteX162" fmla="*/ 6135796 w 10232859"/>
              <a:gd name="connsiteY162" fmla="*/ 369657 h 1705557"/>
              <a:gd name="connsiteX163" fmla="*/ 6195166 w 10232859"/>
              <a:gd name="connsiteY163" fmla="*/ 366704 h 1705557"/>
              <a:gd name="connsiteX164" fmla="*/ 6216259 w 10232859"/>
              <a:gd name="connsiteY164" fmla="*/ 369879 h 1705557"/>
              <a:gd name="connsiteX165" fmla="*/ 6228331 w 10232859"/>
              <a:gd name="connsiteY165" fmla="*/ 370548 h 1705557"/>
              <a:gd name="connsiteX166" fmla="*/ 6229602 w 10232859"/>
              <a:gd name="connsiteY166" fmla="*/ 369928 h 1705557"/>
              <a:gd name="connsiteX167" fmla="*/ 6258988 w 10232859"/>
              <a:gd name="connsiteY167" fmla="*/ 385174 h 1705557"/>
              <a:gd name="connsiteX168" fmla="*/ 6264106 w 10232859"/>
              <a:gd name="connsiteY168" fmla="*/ 385655 h 1705557"/>
              <a:gd name="connsiteX169" fmla="*/ 6281703 w 10232859"/>
              <a:gd name="connsiteY169" fmla="*/ 397568 h 1705557"/>
              <a:gd name="connsiteX170" fmla="*/ 6291622 w 10232859"/>
              <a:gd name="connsiteY170" fmla="*/ 402669 h 1705557"/>
              <a:gd name="connsiteX171" fmla="*/ 6292712 w 10232859"/>
              <a:gd name="connsiteY171" fmla="*/ 406285 h 1705557"/>
              <a:gd name="connsiteX172" fmla="*/ 6308227 w 10232859"/>
              <a:gd name="connsiteY172" fmla="*/ 412710 h 1705557"/>
              <a:gd name="connsiteX173" fmla="*/ 6310656 w 10232859"/>
              <a:gd name="connsiteY173" fmla="*/ 412628 h 1705557"/>
              <a:gd name="connsiteX174" fmla="*/ 6321049 w 10232859"/>
              <a:gd name="connsiteY174" fmla="*/ 420978 h 1705557"/>
              <a:gd name="connsiteX175" fmla="*/ 6326853 w 10232859"/>
              <a:gd name="connsiteY175" fmla="*/ 431664 h 1705557"/>
              <a:gd name="connsiteX176" fmla="*/ 6467879 w 10232859"/>
              <a:gd name="connsiteY176" fmla="*/ 474762 h 1705557"/>
              <a:gd name="connsiteX177" fmla="*/ 6564351 w 10232859"/>
              <a:gd name="connsiteY177" fmla="*/ 544032 h 1705557"/>
              <a:gd name="connsiteX178" fmla="*/ 6641544 w 10232859"/>
              <a:gd name="connsiteY178" fmla="*/ 566599 h 1705557"/>
              <a:gd name="connsiteX179" fmla="*/ 6731052 w 10232859"/>
              <a:gd name="connsiteY179" fmla="*/ 578550 h 1705557"/>
              <a:gd name="connsiteX180" fmla="*/ 6858983 w 10232859"/>
              <a:gd name="connsiteY180" fmla="*/ 630237 h 1705557"/>
              <a:gd name="connsiteX181" fmla="*/ 6910661 w 10232859"/>
              <a:gd name="connsiteY181" fmla="*/ 641134 h 1705557"/>
              <a:gd name="connsiteX182" fmla="*/ 6944111 w 10232859"/>
              <a:gd name="connsiteY182" fmla="*/ 666016 h 1705557"/>
              <a:gd name="connsiteX183" fmla="*/ 6965771 w 10232859"/>
              <a:gd name="connsiteY183" fmla="*/ 666445 h 1705557"/>
              <a:gd name="connsiteX184" fmla="*/ 6969639 w 10232859"/>
              <a:gd name="connsiteY184" fmla="*/ 666351 h 1705557"/>
              <a:gd name="connsiteX185" fmla="*/ 6982242 w 10232859"/>
              <a:gd name="connsiteY185" fmla="*/ 669626 h 1705557"/>
              <a:gd name="connsiteX186" fmla="*/ 6989387 w 10232859"/>
              <a:gd name="connsiteY186" fmla="*/ 665988 h 1705557"/>
              <a:gd name="connsiteX187" fmla="*/ 7010930 w 10232859"/>
              <a:gd name="connsiteY187" fmla="*/ 667648 h 1705557"/>
              <a:gd name="connsiteX188" fmla="*/ 7033125 w 10232859"/>
              <a:gd name="connsiteY188" fmla="*/ 674950 h 1705557"/>
              <a:gd name="connsiteX189" fmla="*/ 7134461 w 10232859"/>
              <a:gd name="connsiteY189" fmla="*/ 714706 h 1705557"/>
              <a:gd name="connsiteX190" fmla="*/ 7197450 w 10232859"/>
              <a:gd name="connsiteY190" fmla="*/ 735608 h 1705557"/>
              <a:gd name="connsiteX191" fmla="*/ 7225084 w 10232859"/>
              <a:gd name="connsiteY191" fmla="*/ 739019 h 1705557"/>
              <a:gd name="connsiteX192" fmla="*/ 7261183 w 10232859"/>
              <a:gd name="connsiteY192" fmla="*/ 746827 h 1705557"/>
              <a:gd name="connsiteX193" fmla="*/ 7327760 w 10232859"/>
              <a:gd name="connsiteY193" fmla="*/ 757100 h 1705557"/>
              <a:gd name="connsiteX194" fmla="*/ 7412222 w 10232859"/>
              <a:gd name="connsiteY194" fmla="*/ 777001 h 1705557"/>
              <a:gd name="connsiteX195" fmla="*/ 7457904 w 10232859"/>
              <a:gd name="connsiteY195" fmla="*/ 810835 h 1705557"/>
              <a:gd name="connsiteX196" fmla="*/ 7465795 w 10232859"/>
              <a:gd name="connsiteY196" fmla="*/ 809112 h 1705557"/>
              <a:gd name="connsiteX197" fmla="*/ 7505046 w 10232859"/>
              <a:gd name="connsiteY197" fmla="*/ 823031 h 1705557"/>
              <a:gd name="connsiteX198" fmla="*/ 7623220 w 10232859"/>
              <a:gd name="connsiteY198" fmla="*/ 895034 h 1705557"/>
              <a:gd name="connsiteX199" fmla="*/ 7700458 w 10232859"/>
              <a:gd name="connsiteY199" fmla="*/ 921593 h 1705557"/>
              <a:gd name="connsiteX200" fmla="*/ 7730988 w 10232859"/>
              <a:gd name="connsiteY200" fmla="*/ 927270 h 1705557"/>
              <a:gd name="connsiteX201" fmla="*/ 7781942 w 10232859"/>
              <a:gd name="connsiteY201" fmla="*/ 937017 h 1705557"/>
              <a:gd name="connsiteX202" fmla="*/ 7827704 w 10232859"/>
              <a:gd name="connsiteY202" fmla="*/ 935072 h 1705557"/>
              <a:gd name="connsiteX203" fmla="*/ 7867270 w 10232859"/>
              <a:gd name="connsiteY203" fmla="*/ 946880 h 1705557"/>
              <a:gd name="connsiteX204" fmla="*/ 7866538 w 10232859"/>
              <a:gd name="connsiteY204" fmla="*/ 961559 h 1705557"/>
              <a:gd name="connsiteX205" fmla="*/ 7912084 w 10232859"/>
              <a:gd name="connsiteY205" fmla="*/ 970314 h 1705557"/>
              <a:gd name="connsiteX206" fmla="*/ 7982264 w 10232859"/>
              <a:gd name="connsiteY206" fmla="*/ 982287 h 1705557"/>
              <a:gd name="connsiteX207" fmla="*/ 7991272 w 10232859"/>
              <a:gd name="connsiteY207" fmla="*/ 987618 h 1705557"/>
              <a:gd name="connsiteX208" fmla="*/ 8006496 w 10232859"/>
              <a:gd name="connsiteY208" fmla="*/ 979353 h 1705557"/>
              <a:gd name="connsiteX209" fmla="*/ 8034497 w 10232859"/>
              <a:gd name="connsiteY209" fmla="*/ 978568 h 1705557"/>
              <a:gd name="connsiteX210" fmla="*/ 8150881 w 10232859"/>
              <a:gd name="connsiteY210" fmla="*/ 996925 h 1705557"/>
              <a:gd name="connsiteX211" fmla="*/ 8172106 w 10232859"/>
              <a:gd name="connsiteY211" fmla="*/ 997026 h 1705557"/>
              <a:gd name="connsiteX212" fmla="*/ 8196076 w 10232859"/>
              <a:gd name="connsiteY212" fmla="*/ 1006592 h 1705557"/>
              <a:gd name="connsiteX213" fmla="*/ 8247463 w 10232859"/>
              <a:gd name="connsiteY213" fmla="*/ 1022846 h 1705557"/>
              <a:gd name="connsiteX214" fmla="*/ 8279272 w 10232859"/>
              <a:gd name="connsiteY214" fmla="*/ 1039435 h 1705557"/>
              <a:gd name="connsiteX215" fmla="*/ 8289611 w 10232859"/>
              <a:gd name="connsiteY215" fmla="*/ 1035144 h 1705557"/>
              <a:gd name="connsiteX216" fmla="*/ 8311483 w 10232859"/>
              <a:gd name="connsiteY216" fmla="*/ 1035913 h 1705557"/>
              <a:gd name="connsiteX217" fmla="*/ 8399489 w 10232859"/>
              <a:gd name="connsiteY217" fmla="*/ 1055076 h 1705557"/>
              <a:gd name="connsiteX218" fmla="*/ 8415973 w 10232859"/>
              <a:gd name="connsiteY218" fmla="*/ 1056174 h 1705557"/>
              <a:gd name="connsiteX219" fmla="*/ 8433326 w 10232859"/>
              <a:gd name="connsiteY219" fmla="*/ 1064395 h 1705557"/>
              <a:gd name="connsiteX220" fmla="*/ 8502328 w 10232859"/>
              <a:gd name="connsiteY220" fmla="*/ 1098012 h 1705557"/>
              <a:gd name="connsiteX221" fmla="*/ 8534346 w 10232859"/>
              <a:gd name="connsiteY221" fmla="*/ 1113494 h 1705557"/>
              <a:gd name="connsiteX222" fmla="*/ 8534980 w 10232859"/>
              <a:gd name="connsiteY222" fmla="*/ 1117375 h 1705557"/>
              <a:gd name="connsiteX223" fmla="*/ 8544104 w 10232859"/>
              <a:gd name="connsiteY223" fmla="*/ 1114920 h 1705557"/>
              <a:gd name="connsiteX224" fmla="*/ 8567742 w 10232859"/>
              <a:gd name="connsiteY224" fmla="*/ 1124104 h 1705557"/>
              <a:gd name="connsiteX225" fmla="*/ 8633779 w 10232859"/>
              <a:gd name="connsiteY225" fmla="*/ 1145740 h 1705557"/>
              <a:gd name="connsiteX226" fmla="*/ 8676965 w 10232859"/>
              <a:gd name="connsiteY226" fmla="*/ 1163463 h 1705557"/>
              <a:gd name="connsiteX227" fmla="*/ 8698944 w 10232859"/>
              <a:gd name="connsiteY227" fmla="*/ 1163453 h 1705557"/>
              <a:gd name="connsiteX228" fmla="*/ 8711456 w 10232859"/>
              <a:gd name="connsiteY228" fmla="*/ 1175731 h 1705557"/>
              <a:gd name="connsiteX229" fmla="*/ 8732793 w 10232859"/>
              <a:gd name="connsiteY229" fmla="*/ 1179486 h 1705557"/>
              <a:gd name="connsiteX230" fmla="*/ 8751897 w 10232859"/>
              <a:gd name="connsiteY230" fmla="*/ 1197400 h 1705557"/>
              <a:gd name="connsiteX231" fmla="*/ 8793564 w 10232859"/>
              <a:gd name="connsiteY231" fmla="*/ 1179086 h 1705557"/>
              <a:gd name="connsiteX232" fmla="*/ 8834270 w 10232859"/>
              <a:gd name="connsiteY232" fmla="*/ 1213138 h 1705557"/>
              <a:gd name="connsiteX233" fmla="*/ 8853872 w 10232859"/>
              <a:gd name="connsiteY233" fmla="*/ 1221228 h 1705557"/>
              <a:gd name="connsiteX234" fmla="*/ 8861901 w 10232859"/>
              <a:gd name="connsiteY234" fmla="*/ 1217889 h 1705557"/>
              <a:gd name="connsiteX235" fmla="*/ 8874168 w 10232859"/>
              <a:gd name="connsiteY235" fmla="*/ 1220481 h 1705557"/>
              <a:gd name="connsiteX236" fmla="*/ 8871123 w 10232859"/>
              <a:gd name="connsiteY236" fmla="*/ 1227674 h 1705557"/>
              <a:gd name="connsiteX237" fmla="*/ 8903537 w 10232859"/>
              <a:gd name="connsiteY237" fmla="*/ 1237102 h 1705557"/>
              <a:gd name="connsiteX238" fmla="*/ 8933767 w 10232859"/>
              <a:gd name="connsiteY238" fmla="*/ 1269882 h 1705557"/>
              <a:gd name="connsiteX239" fmla="*/ 8985765 w 10232859"/>
              <a:gd name="connsiteY239" fmla="*/ 1294178 h 1705557"/>
              <a:gd name="connsiteX240" fmla="*/ 9071444 w 10232859"/>
              <a:gd name="connsiteY240" fmla="*/ 1323819 h 1705557"/>
              <a:gd name="connsiteX241" fmla="*/ 9096711 w 10232859"/>
              <a:gd name="connsiteY241" fmla="*/ 1334291 h 1705557"/>
              <a:gd name="connsiteX242" fmla="*/ 9338853 w 10232859"/>
              <a:gd name="connsiteY242" fmla="*/ 1454560 h 1705557"/>
              <a:gd name="connsiteX243" fmla="*/ 9520814 w 10232859"/>
              <a:gd name="connsiteY243" fmla="*/ 1456341 h 1705557"/>
              <a:gd name="connsiteX244" fmla="*/ 9702271 w 10232859"/>
              <a:gd name="connsiteY244" fmla="*/ 1495067 h 1705557"/>
              <a:gd name="connsiteX245" fmla="*/ 9744273 w 10232859"/>
              <a:gd name="connsiteY245" fmla="*/ 1530026 h 1705557"/>
              <a:gd name="connsiteX246" fmla="*/ 9771903 w 10232859"/>
              <a:gd name="connsiteY246" fmla="*/ 1536548 h 1705557"/>
              <a:gd name="connsiteX247" fmla="*/ 9818565 w 10232859"/>
              <a:gd name="connsiteY247" fmla="*/ 1545059 h 1705557"/>
              <a:gd name="connsiteX248" fmla="*/ 9882202 w 10232859"/>
              <a:gd name="connsiteY248" fmla="*/ 1572402 h 1705557"/>
              <a:gd name="connsiteX249" fmla="*/ 10022025 w 10232859"/>
              <a:gd name="connsiteY249" fmla="*/ 1606210 h 1705557"/>
              <a:gd name="connsiteX250" fmla="*/ 10220406 w 10232859"/>
              <a:gd name="connsiteY250" fmla="*/ 1683519 h 1705557"/>
              <a:gd name="connsiteX251" fmla="*/ 10232859 w 10232859"/>
              <a:gd name="connsiteY251" fmla="*/ 1705557 h 1705557"/>
              <a:gd name="connsiteX252" fmla="*/ 0 w 10232859"/>
              <a:gd name="connsiteY252" fmla="*/ 1705557 h 1705557"/>
              <a:gd name="connsiteX253" fmla="*/ 0 w 10232859"/>
              <a:gd name="connsiteY253" fmla="*/ 28342 h 1705557"/>
              <a:gd name="connsiteX254" fmla="*/ 8097 w 10232859"/>
              <a:gd name="connsiteY254" fmla="*/ 30869 h 1705557"/>
              <a:gd name="connsiteX255" fmla="*/ 77128 w 10232859"/>
              <a:gd name="connsiteY255" fmla="*/ 13381 h 1705557"/>
              <a:gd name="connsiteX256" fmla="*/ 188338 w 10232859"/>
              <a:gd name="connsiteY256" fmla="*/ 11593 h 1705557"/>
              <a:gd name="connsiteX257" fmla="*/ 298809 w 10232859"/>
              <a:gd name="connsiteY257" fmla="*/ 12712 h 1705557"/>
              <a:gd name="connsiteX258" fmla="*/ 338985 w 10232859"/>
              <a:gd name="connsiteY258" fmla="*/ 14520 h 1705557"/>
              <a:gd name="connsiteX259" fmla="*/ 409815 w 10232859"/>
              <a:gd name="connsiteY259" fmla="*/ 11559 h 1705557"/>
              <a:gd name="connsiteX260" fmla="*/ 424169 w 10232859"/>
              <a:gd name="connsiteY260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105063 w 10232859"/>
              <a:gd name="connsiteY159" fmla="*/ 353854 h 1705557"/>
              <a:gd name="connsiteX160" fmla="*/ 6135796 w 10232859"/>
              <a:gd name="connsiteY160" fmla="*/ 369657 h 1705557"/>
              <a:gd name="connsiteX161" fmla="*/ 6195166 w 10232859"/>
              <a:gd name="connsiteY161" fmla="*/ 366704 h 1705557"/>
              <a:gd name="connsiteX162" fmla="*/ 6216259 w 10232859"/>
              <a:gd name="connsiteY162" fmla="*/ 369879 h 1705557"/>
              <a:gd name="connsiteX163" fmla="*/ 6228331 w 10232859"/>
              <a:gd name="connsiteY163" fmla="*/ 370548 h 1705557"/>
              <a:gd name="connsiteX164" fmla="*/ 6229602 w 10232859"/>
              <a:gd name="connsiteY164" fmla="*/ 369928 h 1705557"/>
              <a:gd name="connsiteX165" fmla="*/ 6258988 w 10232859"/>
              <a:gd name="connsiteY165" fmla="*/ 385174 h 1705557"/>
              <a:gd name="connsiteX166" fmla="*/ 6264106 w 10232859"/>
              <a:gd name="connsiteY166" fmla="*/ 385655 h 1705557"/>
              <a:gd name="connsiteX167" fmla="*/ 6281703 w 10232859"/>
              <a:gd name="connsiteY167" fmla="*/ 397568 h 1705557"/>
              <a:gd name="connsiteX168" fmla="*/ 6291622 w 10232859"/>
              <a:gd name="connsiteY168" fmla="*/ 402669 h 1705557"/>
              <a:gd name="connsiteX169" fmla="*/ 6292712 w 10232859"/>
              <a:gd name="connsiteY169" fmla="*/ 406285 h 1705557"/>
              <a:gd name="connsiteX170" fmla="*/ 6308227 w 10232859"/>
              <a:gd name="connsiteY170" fmla="*/ 412710 h 1705557"/>
              <a:gd name="connsiteX171" fmla="*/ 6310656 w 10232859"/>
              <a:gd name="connsiteY171" fmla="*/ 412628 h 1705557"/>
              <a:gd name="connsiteX172" fmla="*/ 6321049 w 10232859"/>
              <a:gd name="connsiteY172" fmla="*/ 420978 h 1705557"/>
              <a:gd name="connsiteX173" fmla="*/ 6326853 w 10232859"/>
              <a:gd name="connsiteY173" fmla="*/ 431664 h 1705557"/>
              <a:gd name="connsiteX174" fmla="*/ 6467879 w 10232859"/>
              <a:gd name="connsiteY174" fmla="*/ 474762 h 1705557"/>
              <a:gd name="connsiteX175" fmla="*/ 6564351 w 10232859"/>
              <a:gd name="connsiteY175" fmla="*/ 544032 h 1705557"/>
              <a:gd name="connsiteX176" fmla="*/ 6641544 w 10232859"/>
              <a:gd name="connsiteY176" fmla="*/ 566599 h 1705557"/>
              <a:gd name="connsiteX177" fmla="*/ 6731052 w 10232859"/>
              <a:gd name="connsiteY177" fmla="*/ 578550 h 1705557"/>
              <a:gd name="connsiteX178" fmla="*/ 6858983 w 10232859"/>
              <a:gd name="connsiteY178" fmla="*/ 630237 h 1705557"/>
              <a:gd name="connsiteX179" fmla="*/ 6910661 w 10232859"/>
              <a:gd name="connsiteY179" fmla="*/ 641134 h 1705557"/>
              <a:gd name="connsiteX180" fmla="*/ 6944111 w 10232859"/>
              <a:gd name="connsiteY180" fmla="*/ 666016 h 1705557"/>
              <a:gd name="connsiteX181" fmla="*/ 6965771 w 10232859"/>
              <a:gd name="connsiteY181" fmla="*/ 666445 h 1705557"/>
              <a:gd name="connsiteX182" fmla="*/ 6969639 w 10232859"/>
              <a:gd name="connsiteY182" fmla="*/ 666351 h 1705557"/>
              <a:gd name="connsiteX183" fmla="*/ 6982242 w 10232859"/>
              <a:gd name="connsiteY183" fmla="*/ 669626 h 1705557"/>
              <a:gd name="connsiteX184" fmla="*/ 6989387 w 10232859"/>
              <a:gd name="connsiteY184" fmla="*/ 665988 h 1705557"/>
              <a:gd name="connsiteX185" fmla="*/ 7010930 w 10232859"/>
              <a:gd name="connsiteY185" fmla="*/ 667648 h 1705557"/>
              <a:gd name="connsiteX186" fmla="*/ 7033125 w 10232859"/>
              <a:gd name="connsiteY186" fmla="*/ 674950 h 1705557"/>
              <a:gd name="connsiteX187" fmla="*/ 7134461 w 10232859"/>
              <a:gd name="connsiteY187" fmla="*/ 714706 h 1705557"/>
              <a:gd name="connsiteX188" fmla="*/ 7197450 w 10232859"/>
              <a:gd name="connsiteY188" fmla="*/ 735608 h 1705557"/>
              <a:gd name="connsiteX189" fmla="*/ 7225084 w 10232859"/>
              <a:gd name="connsiteY189" fmla="*/ 739019 h 1705557"/>
              <a:gd name="connsiteX190" fmla="*/ 7261183 w 10232859"/>
              <a:gd name="connsiteY190" fmla="*/ 746827 h 1705557"/>
              <a:gd name="connsiteX191" fmla="*/ 7327760 w 10232859"/>
              <a:gd name="connsiteY191" fmla="*/ 757100 h 1705557"/>
              <a:gd name="connsiteX192" fmla="*/ 7412222 w 10232859"/>
              <a:gd name="connsiteY192" fmla="*/ 777001 h 1705557"/>
              <a:gd name="connsiteX193" fmla="*/ 7457904 w 10232859"/>
              <a:gd name="connsiteY193" fmla="*/ 810835 h 1705557"/>
              <a:gd name="connsiteX194" fmla="*/ 7465795 w 10232859"/>
              <a:gd name="connsiteY194" fmla="*/ 809112 h 1705557"/>
              <a:gd name="connsiteX195" fmla="*/ 7505046 w 10232859"/>
              <a:gd name="connsiteY195" fmla="*/ 823031 h 1705557"/>
              <a:gd name="connsiteX196" fmla="*/ 7623220 w 10232859"/>
              <a:gd name="connsiteY196" fmla="*/ 895034 h 1705557"/>
              <a:gd name="connsiteX197" fmla="*/ 7700458 w 10232859"/>
              <a:gd name="connsiteY197" fmla="*/ 921593 h 1705557"/>
              <a:gd name="connsiteX198" fmla="*/ 7730988 w 10232859"/>
              <a:gd name="connsiteY198" fmla="*/ 927270 h 1705557"/>
              <a:gd name="connsiteX199" fmla="*/ 7781942 w 10232859"/>
              <a:gd name="connsiteY199" fmla="*/ 937017 h 1705557"/>
              <a:gd name="connsiteX200" fmla="*/ 7827704 w 10232859"/>
              <a:gd name="connsiteY200" fmla="*/ 935072 h 1705557"/>
              <a:gd name="connsiteX201" fmla="*/ 7867270 w 10232859"/>
              <a:gd name="connsiteY201" fmla="*/ 946880 h 1705557"/>
              <a:gd name="connsiteX202" fmla="*/ 7866538 w 10232859"/>
              <a:gd name="connsiteY202" fmla="*/ 961559 h 1705557"/>
              <a:gd name="connsiteX203" fmla="*/ 7912084 w 10232859"/>
              <a:gd name="connsiteY203" fmla="*/ 970314 h 1705557"/>
              <a:gd name="connsiteX204" fmla="*/ 7982264 w 10232859"/>
              <a:gd name="connsiteY204" fmla="*/ 982287 h 1705557"/>
              <a:gd name="connsiteX205" fmla="*/ 7991272 w 10232859"/>
              <a:gd name="connsiteY205" fmla="*/ 987618 h 1705557"/>
              <a:gd name="connsiteX206" fmla="*/ 8006496 w 10232859"/>
              <a:gd name="connsiteY206" fmla="*/ 979353 h 1705557"/>
              <a:gd name="connsiteX207" fmla="*/ 8034497 w 10232859"/>
              <a:gd name="connsiteY207" fmla="*/ 978568 h 1705557"/>
              <a:gd name="connsiteX208" fmla="*/ 8150881 w 10232859"/>
              <a:gd name="connsiteY208" fmla="*/ 996925 h 1705557"/>
              <a:gd name="connsiteX209" fmla="*/ 8172106 w 10232859"/>
              <a:gd name="connsiteY209" fmla="*/ 997026 h 1705557"/>
              <a:gd name="connsiteX210" fmla="*/ 8196076 w 10232859"/>
              <a:gd name="connsiteY210" fmla="*/ 1006592 h 1705557"/>
              <a:gd name="connsiteX211" fmla="*/ 8247463 w 10232859"/>
              <a:gd name="connsiteY211" fmla="*/ 1022846 h 1705557"/>
              <a:gd name="connsiteX212" fmla="*/ 8279272 w 10232859"/>
              <a:gd name="connsiteY212" fmla="*/ 1039435 h 1705557"/>
              <a:gd name="connsiteX213" fmla="*/ 8289611 w 10232859"/>
              <a:gd name="connsiteY213" fmla="*/ 1035144 h 1705557"/>
              <a:gd name="connsiteX214" fmla="*/ 8311483 w 10232859"/>
              <a:gd name="connsiteY214" fmla="*/ 1035913 h 1705557"/>
              <a:gd name="connsiteX215" fmla="*/ 8399489 w 10232859"/>
              <a:gd name="connsiteY215" fmla="*/ 1055076 h 1705557"/>
              <a:gd name="connsiteX216" fmla="*/ 8415973 w 10232859"/>
              <a:gd name="connsiteY216" fmla="*/ 1056174 h 1705557"/>
              <a:gd name="connsiteX217" fmla="*/ 8433326 w 10232859"/>
              <a:gd name="connsiteY217" fmla="*/ 1064395 h 1705557"/>
              <a:gd name="connsiteX218" fmla="*/ 8502328 w 10232859"/>
              <a:gd name="connsiteY218" fmla="*/ 1098012 h 1705557"/>
              <a:gd name="connsiteX219" fmla="*/ 8534346 w 10232859"/>
              <a:gd name="connsiteY219" fmla="*/ 1113494 h 1705557"/>
              <a:gd name="connsiteX220" fmla="*/ 8534980 w 10232859"/>
              <a:gd name="connsiteY220" fmla="*/ 1117375 h 1705557"/>
              <a:gd name="connsiteX221" fmla="*/ 8544104 w 10232859"/>
              <a:gd name="connsiteY221" fmla="*/ 1114920 h 1705557"/>
              <a:gd name="connsiteX222" fmla="*/ 8567742 w 10232859"/>
              <a:gd name="connsiteY222" fmla="*/ 1124104 h 1705557"/>
              <a:gd name="connsiteX223" fmla="*/ 8633779 w 10232859"/>
              <a:gd name="connsiteY223" fmla="*/ 1145740 h 1705557"/>
              <a:gd name="connsiteX224" fmla="*/ 8676965 w 10232859"/>
              <a:gd name="connsiteY224" fmla="*/ 1163463 h 1705557"/>
              <a:gd name="connsiteX225" fmla="*/ 8698944 w 10232859"/>
              <a:gd name="connsiteY225" fmla="*/ 1163453 h 1705557"/>
              <a:gd name="connsiteX226" fmla="*/ 8711456 w 10232859"/>
              <a:gd name="connsiteY226" fmla="*/ 1175731 h 1705557"/>
              <a:gd name="connsiteX227" fmla="*/ 8732793 w 10232859"/>
              <a:gd name="connsiteY227" fmla="*/ 1179486 h 1705557"/>
              <a:gd name="connsiteX228" fmla="*/ 8751897 w 10232859"/>
              <a:gd name="connsiteY228" fmla="*/ 1197400 h 1705557"/>
              <a:gd name="connsiteX229" fmla="*/ 8793564 w 10232859"/>
              <a:gd name="connsiteY229" fmla="*/ 1179086 h 1705557"/>
              <a:gd name="connsiteX230" fmla="*/ 8834270 w 10232859"/>
              <a:gd name="connsiteY230" fmla="*/ 1213138 h 1705557"/>
              <a:gd name="connsiteX231" fmla="*/ 8853872 w 10232859"/>
              <a:gd name="connsiteY231" fmla="*/ 1221228 h 1705557"/>
              <a:gd name="connsiteX232" fmla="*/ 8861901 w 10232859"/>
              <a:gd name="connsiteY232" fmla="*/ 1217889 h 1705557"/>
              <a:gd name="connsiteX233" fmla="*/ 8874168 w 10232859"/>
              <a:gd name="connsiteY233" fmla="*/ 1220481 h 1705557"/>
              <a:gd name="connsiteX234" fmla="*/ 8871123 w 10232859"/>
              <a:gd name="connsiteY234" fmla="*/ 1227674 h 1705557"/>
              <a:gd name="connsiteX235" fmla="*/ 8903537 w 10232859"/>
              <a:gd name="connsiteY235" fmla="*/ 1237102 h 1705557"/>
              <a:gd name="connsiteX236" fmla="*/ 8933767 w 10232859"/>
              <a:gd name="connsiteY236" fmla="*/ 1269882 h 1705557"/>
              <a:gd name="connsiteX237" fmla="*/ 8985765 w 10232859"/>
              <a:gd name="connsiteY237" fmla="*/ 1294178 h 1705557"/>
              <a:gd name="connsiteX238" fmla="*/ 9071444 w 10232859"/>
              <a:gd name="connsiteY238" fmla="*/ 1323819 h 1705557"/>
              <a:gd name="connsiteX239" fmla="*/ 9096711 w 10232859"/>
              <a:gd name="connsiteY239" fmla="*/ 1334291 h 1705557"/>
              <a:gd name="connsiteX240" fmla="*/ 9338853 w 10232859"/>
              <a:gd name="connsiteY240" fmla="*/ 1454560 h 1705557"/>
              <a:gd name="connsiteX241" fmla="*/ 9520814 w 10232859"/>
              <a:gd name="connsiteY241" fmla="*/ 1456341 h 1705557"/>
              <a:gd name="connsiteX242" fmla="*/ 9702271 w 10232859"/>
              <a:gd name="connsiteY242" fmla="*/ 1495067 h 1705557"/>
              <a:gd name="connsiteX243" fmla="*/ 9744273 w 10232859"/>
              <a:gd name="connsiteY243" fmla="*/ 1530026 h 1705557"/>
              <a:gd name="connsiteX244" fmla="*/ 9771903 w 10232859"/>
              <a:gd name="connsiteY244" fmla="*/ 1536548 h 1705557"/>
              <a:gd name="connsiteX245" fmla="*/ 9818565 w 10232859"/>
              <a:gd name="connsiteY245" fmla="*/ 1545059 h 1705557"/>
              <a:gd name="connsiteX246" fmla="*/ 9882202 w 10232859"/>
              <a:gd name="connsiteY246" fmla="*/ 1572402 h 1705557"/>
              <a:gd name="connsiteX247" fmla="*/ 10022025 w 10232859"/>
              <a:gd name="connsiteY247" fmla="*/ 1606210 h 1705557"/>
              <a:gd name="connsiteX248" fmla="*/ 10220406 w 10232859"/>
              <a:gd name="connsiteY248" fmla="*/ 1683519 h 1705557"/>
              <a:gd name="connsiteX249" fmla="*/ 10232859 w 10232859"/>
              <a:gd name="connsiteY249" fmla="*/ 1705557 h 1705557"/>
              <a:gd name="connsiteX250" fmla="*/ 0 w 10232859"/>
              <a:gd name="connsiteY250" fmla="*/ 1705557 h 1705557"/>
              <a:gd name="connsiteX251" fmla="*/ 0 w 10232859"/>
              <a:gd name="connsiteY251" fmla="*/ 28342 h 1705557"/>
              <a:gd name="connsiteX252" fmla="*/ 8097 w 10232859"/>
              <a:gd name="connsiteY252" fmla="*/ 30869 h 1705557"/>
              <a:gd name="connsiteX253" fmla="*/ 77128 w 10232859"/>
              <a:gd name="connsiteY253" fmla="*/ 13381 h 1705557"/>
              <a:gd name="connsiteX254" fmla="*/ 188338 w 10232859"/>
              <a:gd name="connsiteY254" fmla="*/ 11593 h 1705557"/>
              <a:gd name="connsiteX255" fmla="*/ 298809 w 10232859"/>
              <a:gd name="connsiteY255" fmla="*/ 12712 h 1705557"/>
              <a:gd name="connsiteX256" fmla="*/ 338985 w 10232859"/>
              <a:gd name="connsiteY256" fmla="*/ 14520 h 1705557"/>
              <a:gd name="connsiteX257" fmla="*/ 409815 w 10232859"/>
              <a:gd name="connsiteY257" fmla="*/ 11559 h 1705557"/>
              <a:gd name="connsiteX258" fmla="*/ 424169 w 10232859"/>
              <a:gd name="connsiteY258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105063 w 10232859"/>
              <a:gd name="connsiteY158" fmla="*/ 353854 h 1705557"/>
              <a:gd name="connsiteX159" fmla="*/ 6135796 w 10232859"/>
              <a:gd name="connsiteY159" fmla="*/ 369657 h 1705557"/>
              <a:gd name="connsiteX160" fmla="*/ 6195166 w 10232859"/>
              <a:gd name="connsiteY160" fmla="*/ 366704 h 1705557"/>
              <a:gd name="connsiteX161" fmla="*/ 6216259 w 10232859"/>
              <a:gd name="connsiteY161" fmla="*/ 369879 h 1705557"/>
              <a:gd name="connsiteX162" fmla="*/ 6228331 w 10232859"/>
              <a:gd name="connsiteY162" fmla="*/ 370548 h 1705557"/>
              <a:gd name="connsiteX163" fmla="*/ 6229602 w 10232859"/>
              <a:gd name="connsiteY163" fmla="*/ 369928 h 1705557"/>
              <a:gd name="connsiteX164" fmla="*/ 6258988 w 10232859"/>
              <a:gd name="connsiteY164" fmla="*/ 385174 h 1705557"/>
              <a:gd name="connsiteX165" fmla="*/ 6264106 w 10232859"/>
              <a:gd name="connsiteY165" fmla="*/ 385655 h 1705557"/>
              <a:gd name="connsiteX166" fmla="*/ 6281703 w 10232859"/>
              <a:gd name="connsiteY166" fmla="*/ 397568 h 1705557"/>
              <a:gd name="connsiteX167" fmla="*/ 6291622 w 10232859"/>
              <a:gd name="connsiteY167" fmla="*/ 402669 h 1705557"/>
              <a:gd name="connsiteX168" fmla="*/ 6292712 w 10232859"/>
              <a:gd name="connsiteY168" fmla="*/ 406285 h 1705557"/>
              <a:gd name="connsiteX169" fmla="*/ 6308227 w 10232859"/>
              <a:gd name="connsiteY169" fmla="*/ 412710 h 1705557"/>
              <a:gd name="connsiteX170" fmla="*/ 6310656 w 10232859"/>
              <a:gd name="connsiteY170" fmla="*/ 412628 h 1705557"/>
              <a:gd name="connsiteX171" fmla="*/ 6321049 w 10232859"/>
              <a:gd name="connsiteY171" fmla="*/ 420978 h 1705557"/>
              <a:gd name="connsiteX172" fmla="*/ 6326853 w 10232859"/>
              <a:gd name="connsiteY172" fmla="*/ 431664 h 1705557"/>
              <a:gd name="connsiteX173" fmla="*/ 6467879 w 10232859"/>
              <a:gd name="connsiteY173" fmla="*/ 474762 h 1705557"/>
              <a:gd name="connsiteX174" fmla="*/ 6564351 w 10232859"/>
              <a:gd name="connsiteY174" fmla="*/ 544032 h 1705557"/>
              <a:gd name="connsiteX175" fmla="*/ 6641544 w 10232859"/>
              <a:gd name="connsiteY175" fmla="*/ 566599 h 1705557"/>
              <a:gd name="connsiteX176" fmla="*/ 6731052 w 10232859"/>
              <a:gd name="connsiteY176" fmla="*/ 578550 h 1705557"/>
              <a:gd name="connsiteX177" fmla="*/ 6858983 w 10232859"/>
              <a:gd name="connsiteY177" fmla="*/ 630237 h 1705557"/>
              <a:gd name="connsiteX178" fmla="*/ 6910661 w 10232859"/>
              <a:gd name="connsiteY178" fmla="*/ 641134 h 1705557"/>
              <a:gd name="connsiteX179" fmla="*/ 6944111 w 10232859"/>
              <a:gd name="connsiteY179" fmla="*/ 666016 h 1705557"/>
              <a:gd name="connsiteX180" fmla="*/ 6965771 w 10232859"/>
              <a:gd name="connsiteY180" fmla="*/ 666445 h 1705557"/>
              <a:gd name="connsiteX181" fmla="*/ 6969639 w 10232859"/>
              <a:gd name="connsiteY181" fmla="*/ 666351 h 1705557"/>
              <a:gd name="connsiteX182" fmla="*/ 6982242 w 10232859"/>
              <a:gd name="connsiteY182" fmla="*/ 669626 h 1705557"/>
              <a:gd name="connsiteX183" fmla="*/ 6989387 w 10232859"/>
              <a:gd name="connsiteY183" fmla="*/ 665988 h 1705557"/>
              <a:gd name="connsiteX184" fmla="*/ 7010930 w 10232859"/>
              <a:gd name="connsiteY184" fmla="*/ 667648 h 1705557"/>
              <a:gd name="connsiteX185" fmla="*/ 7033125 w 10232859"/>
              <a:gd name="connsiteY185" fmla="*/ 674950 h 1705557"/>
              <a:gd name="connsiteX186" fmla="*/ 7134461 w 10232859"/>
              <a:gd name="connsiteY186" fmla="*/ 714706 h 1705557"/>
              <a:gd name="connsiteX187" fmla="*/ 7197450 w 10232859"/>
              <a:gd name="connsiteY187" fmla="*/ 735608 h 1705557"/>
              <a:gd name="connsiteX188" fmla="*/ 7225084 w 10232859"/>
              <a:gd name="connsiteY188" fmla="*/ 739019 h 1705557"/>
              <a:gd name="connsiteX189" fmla="*/ 7261183 w 10232859"/>
              <a:gd name="connsiteY189" fmla="*/ 746827 h 1705557"/>
              <a:gd name="connsiteX190" fmla="*/ 7327760 w 10232859"/>
              <a:gd name="connsiteY190" fmla="*/ 757100 h 1705557"/>
              <a:gd name="connsiteX191" fmla="*/ 7412222 w 10232859"/>
              <a:gd name="connsiteY191" fmla="*/ 777001 h 1705557"/>
              <a:gd name="connsiteX192" fmla="*/ 7457904 w 10232859"/>
              <a:gd name="connsiteY192" fmla="*/ 810835 h 1705557"/>
              <a:gd name="connsiteX193" fmla="*/ 7465795 w 10232859"/>
              <a:gd name="connsiteY193" fmla="*/ 809112 h 1705557"/>
              <a:gd name="connsiteX194" fmla="*/ 7505046 w 10232859"/>
              <a:gd name="connsiteY194" fmla="*/ 823031 h 1705557"/>
              <a:gd name="connsiteX195" fmla="*/ 7623220 w 10232859"/>
              <a:gd name="connsiteY195" fmla="*/ 895034 h 1705557"/>
              <a:gd name="connsiteX196" fmla="*/ 7700458 w 10232859"/>
              <a:gd name="connsiteY196" fmla="*/ 921593 h 1705557"/>
              <a:gd name="connsiteX197" fmla="*/ 7730988 w 10232859"/>
              <a:gd name="connsiteY197" fmla="*/ 927270 h 1705557"/>
              <a:gd name="connsiteX198" fmla="*/ 7781942 w 10232859"/>
              <a:gd name="connsiteY198" fmla="*/ 937017 h 1705557"/>
              <a:gd name="connsiteX199" fmla="*/ 7827704 w 10232859"/>
              <a:gd name="connsiteY199" fmla="*/ 935072 h 1705557"/>
              <a:gd name="connsiteX200" fmla="*/ 7867270 w 10232859"/>
              <a:gd name="connsiteY200" fmla="*/ 946880 h 1705557"/>
              <a:gd name="connsiteX201" fmla="*/ 7866538 w 10232859"/>
              <a:gd name="connsiteY201" fmla="*/ 961559 h 1705557"/>
              <a:gd name="connsiteX202" fmla="*/ 7912084 w 10232859"/>
              <a:gd name="connsiteY202" fmla="*/ 970314 h 1705557"/>
              <a:gd name="connsiteX203" fmla="*/ 7982264 w 10232859"/>
              <a:gd name="connsiteY203" fmla="*/ 982287 h 1705557"/>
              <a:gd name="connsiteX204" fmla="*/ 7991272 w 10232859"/>
              <a:gd name="connsiteY204" fmla="*/ 987618 h 1705557"/>
              <a:gd name="connsiteX205" fmla="*/ 8006496 w 10232859"/>
              <a:gd name="connsiteY205" fmla="*/ 979353 h 1705557"/>
              <a:gd name="connsiteX206" fmla="*/ 8034497 w 10232859"/>
              <a:gd name="connsiteY206" fmla="*/ 978568 h 1705557"/>
              <a:gd name="connsiteX207" fmla="*/ 8150881 w 10232859"/>
              <a:gd name="connsiteY207" fmla="*/ 996925 h 1705557"/>
              <a:gd name="connsiteX208" fmla="*/ 8172106 w 10232859"/>
              <a:gd name="connsiteY208" fmla="*/ 997026 h 1705557"/>
              <a:gd name="connsiteX209" fmla="*/ 8196076 w 10232859"/>
              <a:gd name="connsiteY209" fmla="*/ 1006592 h 1705557"/>
              <a:gd name="connsiteX210" fmla="*/ 8247463 w 10232859"/>
              <a:gd name="connsiteY210" fmla="*/ 1022846 h 1705557"/>
              <a:gd name="connsiteX211" fmla="*/ 8279272 w 10232859"/>
              <a:gd name="connsiteY211" fmla="*/ 1039435 h 1705557"/>
              <a:gd name="connsiteX212" fmla="*/ 8289611 w 10232859"/>
              <a:gd name="connsiteY212" fmla="*/ 1035144 h 1705557"/>
              <a:gd name="connsiteX213" fmla="*/ 8311483 w 10232859"/>
              <a:gd name="connsiteY213" fmla="*/ 1035913 h 1705557"/>
              <a:gd name="connsiteX214" fmla="*/ 8399489 w 10232859"/>
              <a:gd name="connsiteY214" fmla="*/ 1055076 h 1705557"/>
              <a:gd name="connsiteX215" fmla="*/ 8415973 w 10232859"/>
              <a:gd name="connsiteY215" fmla="*/ 1056174 h 1705557"/>
              <a:gd name="connsiteX216" fmla="*/ 8433326 w 10232859"/>
              <a:gd name="connsiteY216" fmla="*/ 1064395 h 1705557"/>
              <a:gd name="connsiteX217" fmla="*/ 8502328 w 10232859"/>
              <a:gd name="connsiteY217" fmla="*/ 1098012 h 1705557"/>
              <a:gd name="connsiteX218" fmla="*/ 8534346 w 10232859"/>
              <a:gd name="connsiteY218" fmla="*/ 1113494 h 1705557"/>
              <a:gd name="connsiteX219" fmla="*/ 8534980 w 10232859"/>
              <a:gd name="connsiteY219" fmla="*/ 1117375 h 1705557"/>
              <a:gd name="connsiteX220" fmla="*/ 8544104 w 10232859"/>
              <a:gd name="connsiteY220" fmla="*/ 1114920 h 1705557"/>
              <a:gd name="connsiteX221" fmla="*/ 8567742 w 10232859"/>
              <a:gd name="connsiteY221" fmla="*/ 1124104 h 1705557"/>
              <a:gd name="connsiteX222" fmla="*/ 8633779 w 10232859"/>
              <a:gd name="connsiteY222" fmla="*/ 1145740 h 1705557"/>
              <a:gd name="connsiteX223" fmla="*/ 8676965 w 10232859"/>
              <a:gd name="connsiteY223" fmla="*/ 1163463 h 1705557"/>
              <a:gd name="connsiteX224" fmla="*/ 8698944 w 10232859"/>
              <a:gd name="connsiteY224" fmla="*/ 1163453 h 1705557"/>
              <a:gd name="connsiteX225" fmla="*/ 8711456 w 10232859"/>
              <a:gd name="connsiteY225" fmla="*/ 1175731 h 1705557"/>
              <a:gd name="connsiteX226" fmla="*/ 8732793 w 10232859"/>
              <a:gd name="connsiteY226" fmla="*/ 1179486 h 1705557"/>
              <a:gd name="connsiteX227" fmla="*/ 8751897 w 10232859"/>
              <a:gd name="connsiteY227" fmla="*/ 1197400 h 1705557"/>
              <a:gd name="connsiteX228" fmla="*/ 8793564 w 10232859"/>
              <a:gd name="connsiteY228" fmla="*/ 1179086 h 1705557"/>
              <a:gd name="connsiteX229" fmla="*/ 8834270 w 10232859"/>
              <a:gd name="connsiteY229" fmla="*/ 1213138 h 1705557"/>
              <a:gd name="connsiteX230" fmla="*/ 8853872 w 10232859"/>
              <a:gd name="connsiteY230" fmla="*/ 1221228 h 1705557"/>
              <a:gd name="connsiteX231" fmla="*/ 8861901 w 10232859"/>
              <a:gd name="connsiteY231" fmla="*/ 1217889 h 1705557"/>
              <a:gd name="connsiteX232" fmla="*/ 8874168 w 10232859"/>
              <a:gd name="connsiteY232" fmla="*/ 1220481 h 1705557"/>
              <a:gd name="connsiteX233" fmla="*/ 8871123 w 10232859"/>
              <a:gd name="connsiteY233" fmla="*/ 1227674 h 1705557"/>
              <a:gd name="connsiteX234" fmla="*/ 8903537 w 10232859"/>
              <a:gd name="connsiteY234" fmla="*/ 1237102 h 1705557"/>
              <a:gd name="connsiteX235" fmla="*/ 8933767 w 10232859"/>
              <a:gd name="connsiteY235" fmla="*/ 1269882 h 1705557"/>
              <a:gd name="connsiteX236" fmla="*/ 8985765 w 10232859"/>
              <a:gd name="connsiteY236" fmla="*/ 1294178 h 1705557"/>
              <a:gd name="connsiteX237" fmla="*/ 9071444 w 10232859"/>
              <a:gd name="connsiteY237" fmla="*/ 1323819 h 1705557"/>
              <a:gd name="connsiteX238" fmla="*/ 9096711 w 10232859"/>
              <a:gd name="connsiteY238" fmla="*/ 1334291 h 1705557"/>
              <a:gd name="connsiteX239" fmla="*/ 9338853 w 10232859"/>
              <a:gd name="connsiteY239" fmla="*/ 1454560 h 1705557"/>
              <a:gd name="connsiteX240" fmla="*/ 9520814 w 10232859"/>
              <a:gd name="connsiteY240" fmla="*/ 1456341 h 1705557"/>
              <a:gd name="connsiteX241" fmla="*/ 9702271 w 10232859"/>
              <a:gd name="connsiteY241" fmla="*/ 1495067 h 1705557"/>
              <a:gd name="connsiteX242" fmla="*/ 9744273 w 10232859"/>
              <a:gd name="connsiteY242" fmla="*/ 1530026 h 1705557"/>
              <a:gd name="connsiteX243" fmla="*/ 9771903 w 10232859"/>
              <a:gd name="connsiteY243" fmla="*/ 1536548 h 1705557"/>
              <a:gd name="connsiteX244" fmla="*/ 9818565 w 10232859"/>
              <a:gd name="connsiteY244" fmla="*/ 1545059 h 1705557"/>
              <a:gd name="connsiteX245" fmla="*/ 9882202 w 10232859"/>
              <a:gd name="connsiteY245" fmla="*/ 1572402 h 1705557"/>
              <a:gd name="connsiteX246" fmla="*/ 10022025 w 10232859"/>
              <a:gd name="connsiteY246" fmla="*/ 1606210 h 1705557"/>
              <a:gd name="connsiteX247" fmla="*/ 10220406 w 10232859"/>
              <a:gd name="connsiteY247" fmla="*/ 1683519 h 1705557"/>
              <a:gd name="connsiteX248" fmla="*/ 10232859 w 10232859"/>
              <a:gd name="connsiteY248" fmla="*/ 1705557 h 1705557"/>
              <a:gd name="connsiteX249" fmla="*/ 0 w 10232859"/>
              <a:gd name="connsiteY249" fmla="*/ 1705557 h 1705557"/>
              <a:gd name="connsiteX250" fmla="*/ 0 w 10232859"/>
              <a:gd name="connsiteY250" fmla="*/ 28342 h 1705557"/>
              <a:gd name="connsiteX251" fmla="*/ 8097 w 10232859"/>
              <a:gd name="connsiteY251" fmla="*/ 30869 h 1705557"/>
              <a:gd name="connsiteX252" fmla="*/ 77128 w 10232859"/>
              <a:gd name="connsiteY252" fmla="*/ 13381 h 1705557"/>
              <a:gd name="connsiteX253" fmla="*/ 188338 w 10232859"/>
              <a:gd name="connsiteY253" fmla="*/ 11593 h 1705557"/>
              <a:gd name="connsiteX254" fmla="*/ 298809 w 10232859"/>
              <a:gd name="connsiteY254" fmla="*/ 12712 h 1705557"/>
              <a:gd name="connsiteX255" fmla="*/ 338985 w 10232859"/>
              <a:gd name="connsiteY255" fmla="*/ 14520 h 1705557"/>
              <a:gd name="connsiteX256" fmla="*/ 409815 w 10232859"/>
              <a:gd name="connsiteY256" fmla="*/ 11559 h 1705557"/>
              <a:gd name="connsiteX257" fmla="*/ 424169 w 10232859"/>
              <a:gd name="connsiteY257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5541 w 10232859"/>
              <a:gd name="connsiteY82" fmla="*/ 143437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110077 w 10232859"/>
              <a:gd name="connsiteY76" fmla="*/ 155716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90341 w 10232859"/>
              <a:gd name="connsiteY50" fmla="*/ 217588 h 1705557"/>
              <a:gd name="connsiteX51" fmla="*/ 2588929 w 10232859"/>
              <a:gd name="connsiteY51" fmla="*/ 207494 h 1705557"/>
              <a:gd name="connsiteX52" fmla="*/ 2687426 w 10232859"/>
              <a:gd name="connsiteY52" fmla="*/ 200362 h 1705557"/>
              <a:gd name="connsiteX53" fmla="*/ 2723517 w 10232859"/>
              <a:gd name="connsiteY53" fmla="*/ 199166 h 1705557"/>
              <a:gd name="connsiteX54" fmla="*/ 2785956 w 10232859"/>
              <a:gd name="connsiteY54" fmla="*/ 190918 h 1705557"/>
              <a:gd name="connsiteX55" fmla="*/ 2813378 w 10232859"/>
              <a:gd name="connsiteY55" fmla="*/ 183347 h 1705557"/>
              <a:gd name="connsiteX56" fmla="*/ 2814782 w 10232859"/>
              <a:gd name="connsiteY56" fmla="*/ 183667 h 1705557"/>
              <a:gd name="connsiteX57" fmla="*/ 2816580 w 10232859"/>
              <a:gd name="connsiteY57" fmla="*/ 180880 h 1705557"/>
              <a:gd name="connsiteX58" fmla="*/ 2821623 w 10232859"/>
              <a:gd name="connsiteY58" fmla="*/ 179389 h 1705557"/>
              <a:gd name="connsiteX59" fmla="*/ 2836688 w 10232859"/>
              <a:gd name="connsiteY59" fmla="*/ 179485 h 1705557"/>
              <a:gd name="connsiteX60" fmla="*/ 2842564 w 10232859"/>
              <a:gd name="connsiteY60" fmla="*/ 180209 h 1705557"/>
              <a:gd name="connsiteX61" fmla="*/ 2850712 w 10232859"/>
              <a:gd name="connsiteY61" fmla="*/ 179804 h 1705557"/>
              <a:gd name="connsiteX62" fmla="*/ 2850846 w 10232859"/>
              <a:gd name="connsiteY62" fmla="*/ 179576 h 1705557"/>
              <a:gd name="connsiteX63" fmla="*/ 2858611 w 10232859"/>
              <a:gd name="connsiteY63" fmla="*/ 179626 h 1705557"/>
              <a:gd name="connsiteX64" fmla="*/ 2897454 w 10232859"/>
              <a:gd name="connsiteY64" fmla="*/ 182628 h 1705557"/>
              <a:gd name="connsiteX65" fmla="*/ 2940369 w 10232859"/>
              <a:gd name="connsiteY65" fmla="*/ 159458 h 1705557"/>
              <a:gd name="connsiteX66" fmla="*/ 2959670 w 10232859"/>
              <a:gd name="connsiteY66" fmla="*/ 154881 h 1705557"/>
              <a:gd name="connsiteX67" fmla="*/ 2969615 w 10232859"/>
              <a:gd name="connsiteY67" fmla="*/ 151269 h 1705557"/>
              <a:gd name="connsiteX68" fmla="*/ 2970000 w 10232859"/>
              <a:gd name="connsiteY68" fmla="*/ 150290 h 1705557"/>
              <a:gd name="connsiteX69" fmla="*/ 3007272 w 10232859"/>
              <a:gd name="connsiteY69" fmla="*/ 153280 h 1705557"/>
              <a:gd name="connsiteX70" fmla="*/ 3011677 w 10232859"/>
              <a:gd name="connsiteY70" fmla="*/ 151918 h 1705557"/>
              <a:gd name="connsiteX71" fmla="*/ 3036668 w 10232859"/>
              <a:gd name="connsiteY71" fmla="*/ 156118 h 1705557"/>
              <a:gd name="connsiteX72" fmla="*/ 3049208 w 10232859"/>
              <a:gd name="connsiteY72" fmla="*/ 157087 h 1705557"/>
              <a:gd name="connsiteX73" fmla="*/ 3053517 w 10232859"/>
              <a:gd name="connsiteY73" fmla="*/ 159836 h 1705557"/>
              <a:gd name="connsiteX74" fmla="*/ 3071637 w 10232859"/>
              <a:gd name="connsiteY74" fmla="*/ 160010 h 1705557"/>
              <a:gd name="connsiteX75" fmla="*/ 3110077 w 10232859"/>
              <a:gd name="connsiteY75" fmla="*/ 155716 h 1705557"/>
              <a:gd name="connsiteX76" fmla="*/ 3173743 w 10232859"/>
              <a:gd name="connsiteY76" fmla="*/ 166095 h 1705557"/>
              <a:gd name="connsiteX77" fmla="*/ 3254203 w 10232859"/>
              <a:gd name="connsiteY77" fmla="*/ 158270 h 1705557"/>
              <a:gd name="connsiteX78" fmla="*/ 3380350 w 10232859"/>
              <a:gd name="connsiteY78" fmla="*/ 157665 h 1705557"/>
              <a:gd name="connsiteX79" fmla="*/ 3476147 w 10232859"/>
              <a:gd name="connsiteY79" fmla="*/ 177439 h 1705557"/>
              <a:gd name="connsiteX80" fmla="*/ 3581876 w 10232859"/>
              <a:gd name="connsiteY80" fmla="*/ 156962 h 1705557"/>
              <a:gd name="connsiteX81" fmla="*/ 3704761 w 10232859"/>
              <a:gd name="connsiteY81" fmla="*/ 157006 h 1705557"/>
              <a:gd name="connsiteX82" fmla="*/ 3755040 w 10232859"/>
              <a:gd name="connsiteY82" fmla="*/ 148492 h 1705557"/>
              <a:gd name="connsiteX83" fmla="*/ 3804689 w 10232859"/>
              <a:gd name="connsiteY83" fmla="*/ 158407 h 1705557"/>
              <a:gd name="connsiteX84" fmla="*/ 3821793 w 10232859"/>
              <a:gd name="connsiteY84" fmla="*/ 151257 h 1705557"/>
              <a:gd name="connsiteX85" fmla="*/ 3824682 w 10232859"/>
              <a:gd name="connsiteY85" fmla="*/ 149833 h 1705557"/>
              <a:gd name="connsiteX86" fmla="*/ 3837536 w 10232859"/>
              <a:gd name="connsiteY86" fmla="*/ 148292 h 1705557"/>
              <a:gd name="connsiteX87" fmla="*/ 3839550 w 10232859"/>
              <a:gd name="connsiteY87" fmla="*/ 142661 h 1705557"/>
              <a:gd name="connsiteX88" fmla="*/ 3857743 w 10232859"/>
              <a:gd name="connsiteY88" fmla="*/ 136618 h 1705557"/>
              <a:gd name="connsiteX89" fmla="*/ 3881852 w 10232859"/>
              <a:gd name="connsiteY89" fmla="*/ 135231 h 1705557"/>
              <a:gd name="connsiteX90" fmla="*/ 3998088 w 10232859"/>
              <a:gd name="connsiteY90" fmla="*/ 134446 h 1705557"/>
              <a:gd name="connsiteX91" fmla="*/ 4066682 w 10232859"/>
              <a:gd name="connsiteY91" fmla="*/ 130661 h 1705557"/>
              <a:gd name="connsiteX92" fmla="*/ 4091246 w 10232859"/>
              <a:gd name="connsiteY92" fmla="*/ 124017 h 1705557"/>
              <a:gd name="connsiteX93" fmla="*/ 4126556 w 10232859"/>
              <a:gd name="connsiteY93" fmla="*/ 118239 h 1705557"/>
              <a:gd name="connsiteX94" fmla="*/ 4187717 w 10232859"/>
              <a:gd name="connsiteY94" fmla="*/ 104010 h 1705557"/>
              <a:gd name="connsiteX95" fmla="*/ 4220826 w 10232859"/>
              <a:gd name="connsiteY95" fmla="*/ 102505 h 1705557"/>
              <a:gd name="connsiteX96" fmla="*/ 4239014 w 10232859"/>
              <a:gd name="connsiteY96" fmla="*/ 97354 h 1705557"/>
              <a:gd name="connsiteX97" fmla="*/ 4246653 w 10232859"/>
              <a:gd name="connsiteY97" fmla="*/ 97874 h 1705557"/>
              <a:gd name="connsiteX98" fmla="*/ 4271841 w 10232859"/>
              <a:gd name="connsiteY98" fmla="*/ 96702 h 1705557"/>
              <a:gd name="connsiteX99" fmla="*/ 4286277 w 10232859"/>
              <a:gd name="connsiteY99" fmla="*/ 96687 h 1705557"/>
              <a:gd name="connsiteX100" fmla="*/ 4292025 w 10232859"/>
              <a:gd name="connsiteY100" fmla="*/ 96921 h 1705557"/>
              <a:gd name="connsiteX101" fmla="*/ 4304713 w 10232859"/>
              <a:gd name="connsiteY101" fmla="*/ 102187 h 1705557"/>
              <a:gd name="connsiteX102" fmla="*/ 4321285 w 10232859"/>
              <a:gd name="connsiteY102" fmla="*/ 100074 h 1705557"/>
              <a:gd name="connsiteX103" fmla="*/ 4339561 w 10232859"/>
              <a:gd name="connsiteY103" fmla="*/ 105320 h 1705557"/>
              <a:gd name="connsiteX104" fmla="*/ 4343990 w 10232859"/>
              <a:gd name="connsiteY104" fmla="*/ 101090 h 1705557"/>
              <a:gd name="connsiteX105" fmla="*/ 4358885 w 10232859"/>
              <a:gd name="connsiteY105" fmla="*/ 96778 h 1705557"/>
              <a:gd name="connsiteX106" fmla="*/ 4371648 w 10232859"/>
              <a:gd name="connsiteY106" fmla="*/ 101826 h 1705557"/>
              <a:gd name="connsiteX107" fmla="*/ 4398380 w 10232859"/>
              <a:gd name="connsiteY107" fmla="*/ 104961 h 1705557"/>
              <a:gd name="connsiteX108" fmla="*/ 4405729 w 10232859"/>
              <a:gd name="connsiteY108" fmla="*/ 104191 h 1705557"/>
              <a:gd name="connsiteX109" fmla="*/ 4431408 w 10232859"/>
              <a:gd name="connsiteY109" fmla="*/ 110825 h 1705557"/>
              <a:gd name="connsiteX110" fmla="*/ 4472183 w 10232859"/>
              <a:gd name="connsiteY110" fmla="*/ 116430 h 1705557"/>
              <a:gd name="connsiteX111" fmla="*/ 4518828 w 10232859"/>
              <a:gd name="connsiteY111" fmla="*/ 119114 h 1705557"/>
              <a:gd name="connsiteX112" fmla="*/ 4532040 w 10232859"/>
              <a:gd name="connsiteY112" fmla="*/ 124307 h 1705557"/>
              <a:gd name="connsiteX113" fmla="*/ 4617778 w 10232859"/>
              <a:gd name="connsiteY113" fmla="*/ 136993 h 1705557"/>
              <a:gd name="connsiteX114" fmla="*/ 4641872 w 10232859"/>
              <a:gd name="connsiteY114" fmla="*/ 140721 h 1705557"/>
              <a:gd name="connsiteX115" fmla="*/ 4662766 w 10232859"/>
              <a:gd name="connsiteY115" fmla="*/ 138952 h 1705557"/>
              <a:gd name="connsiteX116" fmla="*/ 4667770 w 10232859"/>
              <a:gd name="connsiteY116" fmla="*/ 134208 h 1705557"/>
              <a:gd name="connsiteX117" fmla="*/ 4681052 w 10232859"/>
              <a:gd name="connsiteY117" fmla="*/ 135461 h 1705557"/>
              <a:gd name="connsiteX118" fmla="*/ 4684624 w 10232859"/>
              <a:gd name="connsiteY118" fmla="*/ 134755 h 1705557"/>
              <a:gd name="connsiteX119" fmla="*/ 4705061 w 10232859"/>
              <a:gd name="connsiteY119" fmla="*/ 131748 h 1705557"/>
              <a:gd name="connsiteX120" fmla="*/ 4747746 w 10232859"/>
              <a:gd name="connsiteY120" fmla="*/ 151131 h 1705557"/>
              <a:gd name="connsiteX121" fmla="*/ 4801045 w 10232859"/>
              <a:gd name="connsiteY121" fmla="*/ 153753 h 1705557"/>
              <a:gd name="connsiteX122" fmla="*/ 5001600 w 10232859"/>
              <a:gd name="connsiteY122" fmla="*/ 196753 h 1705557"/>
              <a:gd name="connsiteX123" fmla="*/ 5033465 w 10232859"/>
              <a:gd name="connsiteY123" fmla="*/ 182429 h 1705557"/>
              <a:gd name="connsiteX124" fmla="*/ 5115965 w 10232859"/>
              <a:gd name="connsiteY124" fmla="*/ 192583 h 1705557"/>
              <a:gd name="connsiteX125" fmla="*/ 5237936 w 10232859"/>
              <a:gd name="connsiteY125" fmla="*/ 246022 h 1705557"/>
              <a:gd name="connsiteX126" fmla="*/ 5290566 w 10232859"/>
              <a:gd name="connsiteY126" fmla="*/ 269809 h 1705557"/>
              <a:gd name="connsiteX127" fmla="*/ 5344878 w 10232859"/>
              <a:gd name="connsiteY127" fmla="*/ 282874 h 1705557"/>
              <a:gd name="connsiteX128" fmla="*/ 5413398 w 10232859"/>
              <a:gd name="connsiteY128" fmla="*/ 282749 h 1705557"/>
              <a:gd name="connsiteX129" fmla="*/ 5415629 w 10232859"/>
              <a:gd name="connsiteY129" fmla="*/ 282282 h 1705557"/>
              <a:gd name="connsiteX130" fmla="*/ 5433078 w 10232859"/>
              <a:gd name="connsiteY130" fmla="*/ 286198 h 1705557"/>
              <a:gd name="connsiteX131" fmla="*/ 5435759 w 10232859"/>
              <a:gd name="connsiteY131" fmla="*/ 289614 h 1705557"/>
              <a:gd name="connsiteX132" fmla="*/ 5447372 w 10232859"/>
              <a:gd name="connsiteY132" fmla="*/ 293101 h 1705557"/>
              <a:gd name="connsiteX133" fmla="*/ 5469289 w 10232859"/>
              <a:gd name="connsiteY133" fmla="*/ 302134 h 1705557"/>
              <a:gd name="connsiteX134" fmla="*/ 5508752 w 10232859"/>
              <a:gd name="connsiteY134" fmla="*/ 312267 h 1705557"/>
              <a:gd name="connsiteX135" fmla="*/ 5509657 w 10232859"/>
              <a:gd name="connsiteY135" fmla="*/ 311450 h 1705557"/>
              <a:gd name="connsiteX136" fmla="*/ 5521245 w 10232859"/>
              <a:gd name="connsiteY136" fmla="*/ 310202 h 1705557"/>
              <a:gd name="connsiteX137" fmla="*/ 5542415 w 10232859"/>
              <a:gd name="connsiteY137" fmla="*/ 310009 h 1705557"/>
              <a:gd name="connsiteX138" fmla="*/ 5596538 w 10232859"/>
              <a:gd name="connsiteY138" fmla="*/ 297667 h 1705557"/>
              <a:gd name="connsiteX139" fmla="*/ 5632514 w 10232859"/>
              <a:gd name="connsiteY139" fmla="*/ 308476 h 1705557"/>
              <a:gd name="connsiteX140" fmla="*/ 5640005 w 10232859"/>
              <a:gd name="connsiteY140" fmla="*/ 310131 h 1705557"/>
              <a:gd name="connsiteX141" fmla="*/ 5640259 w 10232859"/>
              <a:gd name="connsiteY141" fmla="*/ 309949 h 1705557"/>
              <a:gd name="connsiteX142" fmla="*/ 5648365 w 10232859"/>
              <a:gd name="connsiteY142" fmla="*/ 311268 h 1705557"/>
              <a:gd name="connsiteX143" fmla="*/ 5653662 w 10232859"/>
              <a:gd name="connsiteY143" fmla="*/ 313149 h 1705557"/>
              <a:gd name="connsiteX144" fmla="*/ 5668196 w 10232859"/>
              <a:gd name="connsiteY144" fmla="*/ 316360 h 1705557"/>
              <a:gd name="connsiteX145" fmla="*/ 5673886 w 10232859"/>
              <a:gd name="connsiteY145" fmla="*/ 316040 h 1705557"/>
              <a:gd name="connsiteX146" fmla="*/ 5677139 w 10232859"/>
              <a:gd name="connsiteY146" fmla="*/ 313859 h 1705557"/>
              <a:gd name="connsiteX147" fmla="*/ 5708983 w 10232859"/>
              <a:gd name="connsiteY147" fmla="*/ 313188 h 1705557"/>
              <a:gd name="connsiteX148" fmla="*/ 5773909 w 10232859"/>
              <a:gd name="connsiteY148" fmla="*/ 318575 h 1705557"/>
              <a:gd name="connsiteX149" fmla="*/ 5809500 w 10232859"/>
              <a:gd name="connsiteY149" fmla="*/ 324964 h 1705557"/>
              <a:gd name="connsiteX150" fmla="*/ 5908729 w 10232859"/>
              <a:gd name="connsiteY150" fmla="*/ 338849 h 1705557"/>
              <a:gd name="connsiteX151" fmla="*/ 6009654 w 10232859"/>
              <a:gd name="connsiteY151" fmla="*/ 350040 h 1705557"/>
              <a:gd name="connsiteX152" fmla="*/ 6067487 w 10232859"/>
              <a:gd name="connsiteY152" fmla="*/ 340226 h 1705557"/>
              <a:gd name="connsiteX153" fmla="*/ 6073281 w 10232859"/>
              <a:gd name="connsiteY153" fmla="*/ 340830 h 1705557"/>
              <a:gd name="connsiteX154" fmla="*/ 6086225 w 10232859"/>
              <a:gd name="connsiteY154" fmla="*/ 346135 h 1705557"/>
              <a:gd name="connsiteX155" fmla="*/ 6105063 w 10232859"/>
              <a:gd name="connsiteY155" fmla="*/ 353854 h 1705557"/>
              <a:gd name="connsiteX156" fmla="*/ 6135796 w 10232859"/>
              <a:gd name="connsiteY156" fmla="*/ 369657 h 1705557"/>
              <a:gd name="connsiteX157" fmla="*/ 6195166 w 10232859"/>
              <a:gd name="connsiteY157" fmla="*/ 366704 h 1705557"/>
              <a:gd name="connsiteX158" fmla="*/ 6216259 w 10232859"/>
              <a:gd name="connsiteY158" fmla="*/ 369879 h 1705557"/>
              <a:gd name="connsiteX159" fmla="*/ 6228331 w 10232859"/>
              <a:gd name="connsiteY159" fmla="*/ 370548 h 1705557"/>
              <a:gd name="connsiteX160" fmla="*/ 6229602 w 10232859"/>
              <a:gd name="connsiteY160" fmla="*/ 369928 h 1705557"/>
              <a:gd name="connsiteX161" fmla="*/ 6258988 w 10232859"/>
              <a:gd name="connsiteY161" fmla="*/ 385174 h 1705557"/>
              <a:gd name="connsiteX162" fmla="*/ 6264106 w 10232859"/>
              <a:gd name="connsiteY162" fmla="*/ 385655 h 1705557"/>
              <a:gd name="connsiteX163" fmla="*/ 6281703 w 10232859"/>
              <a:gd name="connsiteY163" fmla="*/ 397568 h 1705557"/>
              <a:gd name="connsiteX164" fmla="*/ 6291622 w 10232859"/>
              <a:gd name="connsiteY164" fmla="*/ 402669 h 1705557"/>
              <a:gd name="connsiteX165" fmla="*/ 6292712 w 10232859"/>
              <a:gd name="connsiteY165" fmla="*/ 406285 h 1705557"/>
              <a:gd name="connsiteX166" fmla="*/ 6308227 w 10232859"/>
              <a:gd name="connsiteY166" fmla="*/ 412710 h 1705557"/>
              <a:gd name="connsiteX167" fmla="*/ 6328981 w 10232859"/>
              <a:gd name="connsiteY167" fmla="*/ 416009 h 1705557"/>
              <a:gd name="connsiteX168" fmla="*/ 6368693 w 10232859"/>
              <a:gd name="connsiteY168" fmla="*/ 424359 h 1705557"/>
              <a:gd name="connsiteX169" fmla="*/ 6414811 w 10232859"/>
              <a:gd name="connsiteY169" fmla="*/ 458714 h 1705557"/>
              <a:gd name="connsiteX170" fmla="*/ 6467879 w 10232859"/>
              <a:gd name="connsiteY170" fmla="*/ 474762 h 1705557"/>
              <a:gd name="connsiteX171" fmla="*/ 6564351 w 10232859"/>
              <a:gd name="connsiteY171" fmla="*/ 544032 h 1705557"/>
              <a:gd name="connsiteX172" fmla="*/ 6711178 w 10232859"/>
              <a:gd name="connsiteY172" fmla="*/ 580124 h 1705557"/>
              <a:gd name="connsiteX173" fmla="*/ 6764036 w 10232859"/>
              <a:gd name="connsiteY173" fmla="*/ 595457 h 1705557"/>
              <a:gd name="connsiteX174" fmla="*/ 6858983 w 10232859"/>
              <a:gd name="connsiteY174" fmla="*/ 630237 h 1705557"/>
              <a:gd name="connsiteX175" fmla="*/ 6910661 w 10232859"/>
              <a:gd name="connsiteY175" fmla="*/ 641134 h 1705557"/>
              <a:gd name="connsiteX176" fmla="*/ 6944111 w 10232859"/>
              <a:gd name="connsiteY176" fmla="*/ 666016 h 1705557"/>
              <a:gd name="connsiteX177" fmla="*/ 6965771 w 10232859"/>
              <a:gd name="connsiteY177" fmla="*/ 666445 h 1705557"/>
              <a:gd name="connsiteX178" fmla="*/ 6969639 w 10232859"/>
              <a:gd name="connsiteY178" fmla="*/ 666351 h 1705557"/>
              <a:gd name="connsiteX179" fmla="*/ 6982242 w 10232859"/>
              <a:gd name="connsiteY179" fmla="*/ 669626 h 1705557"/>
              <a:gd name="connsiteX180" fmla="*/ 6989387 w 10232859"/>
              <a:gd name="connsiteY180" fmla="*/ 665988 h 1705557"/>
              <a:gd name="connsiteX181" fmla="*/ 7010930 w 10232859"/>
              <a:gd name="connsiteY181" fmla="*/ 667648 h 1705557"/>
              <a:gd name="connsiteX182" fmla="*/ 7033125 w 10232859"/>
              <a:gd name="connsiteY182" fmla="*/ 674950 h 1705557"/>
              <a:gd name="connsiteX183" fmla="*/ 7134461 w 10232859"/>
              <a:gd name="connsiteY183" fmla="*/ 714706 h 1705557"/>
              <a:gd name="connsiteX184" fmla="*/ 7197450 w 10232859"/>
              <a:gd name="connsiteY184" fmla="*/ 735608 h 1705557"/>
              <a:gd name="connsiteX185" fmla="*/ 7225084 w 10232859"/>
              <a:gd name="connsiteY185" fmla="*/ 739019 h 1705557"/>
              <a:gd name="connsiteX186" fmla="*/ 7261183 w 10232859"/>
              <a:gd name="connsiteY186" fmla="*/ 746827 h 1705557"/>
              <a:gd name="connsiteX187" fmla="*/ 7327760 w 10232859"/>
              <a:gd name="connsiteY187" fmla="*/ 757100 h 1705557"/>
              <a:gd name="connsiteX188" fmla="*/ 7412222 w 10232859"/>
              <a:gd name="connsiteY188" fmla="*/ 777001 h 1705557"/>
              <a:gd name="connsiteX189" fmla="*/ 7457904 w 10232859"/>
              <a:gd name="connsiteY189" fmla="*/ 810835 h 1705557"/>
              <a:gd name="connsiteX190" fmla="*/ 7465795 w 10232859"/>
              <a:gd name="connsiteY190" fmla="*/ 809112 h 1705557"/>
              <a:gd name="connsiteX191" fmla="*/ 7505046 w 10232859"/>
              <a:gd name="connsiteY191" fmla="*/ 823031 h 1705557"/>
              <a:gd name="connsiteX192" fmla="*/ 7623220 w 10232859"/>
              <a:gd name="connsiteY192" fmla="*/ 895034 h 1705557"/>
              <a:gd name="connsiteX193" fmla="*/ 7700458 w 10232859"/>
              <a:gd name="connsiteY193" fmla="*/ 921593 h 1705557"/>
              <a:gd name="connsiteX194" fmla="*/ 7730988 w 10232859"/>
              <a:gd name="connsiteY194" fmla="*/ 927270 h 1705557"/>
              <a:gd name="connsiteX195" fmla="*/ 7781942 w 10232859"/>
              <a:gd name="connsiteY195" fmla="*/ 937017 h 1705557"/>
              <a:gd name="connsiteX196" fmla="*/ 7827704 w 10232859"/>
              <a:gd name="connsiteY196" fmla="*/ 935072 h 1705557"/>
              <a:gd name="connsiteX197" fmla="*/ 7867270 w 10232859"/>
              <a:gd name="connsiteY197" fmla="*/ 946880 h 1705557"/>
              <a:gd name="connsiteX198" fmla="*/ 7866538 w 10232859"/>
              <a:gd name="connsiteY198" fmla="*/ 961559 h 1705557"/>
              <a:gd name="connsiteX199" fmla="*/ 7912084 w 10232859"/>
              <a:gd name="connsiteY199" fmla="*/ 970314 h 1705557"/>
              <a:gd name="connsiteX200" fmla="*/ 7982264 w 10232859"/>
              <a:gd name="connsiteY200" fmla="*/ 982287 h 1705557"/>
              <a:gd name="connsiteX201" fmla="*/ 7991272 w 10232859"/>
              <a:gd name="connsiteY201" fmla="*/ 987618 h 1705557"/>
              <a:gd name="connsiteX202" fmla="*/ 8006496 w 10232859"/>
              <a:gd name="connsiteY202" fmla="*/ 979353 h 1705557"/>
              <a:gd name="connsiteX203" fmla="*/ 8034497 w 10232859"/>
              <a:gd name="connsiteY203" fmla="*/ 978568 h 1705557"/>
              <a:gd name="connsiteX204" fmla="*/ 8150881 w 10232859"/>
              <a:gd name="connsiteY204" fmla="*/ 996925 h 1705557"/>
              <a:gd name="connsiteX205" fmla="*/ 8172106 w 10232859"/>
              <a:gd name="connsiteY205" fmla="*/ 997026 h 1705557"/>
              <a:gd name="connsiteX206" fmla="*/ 8196076 w 10232859"/>
              <a:gd name="connsiteY206" fmla="*/ 1006592 h 1705557"/>
              <a:gd name="connsiteX207" fmla="*/ 8247463 w 10232859"/>
              <a:gd name="connsiteY207" fmla="*/ 1022846 h 1705557"/>
              <a:gd name="connsiteX208" fmla="*/ 8279272 w 10232859"/>
              <a:gd name="connsiteY208" fmla="*/ 1039435 h 1705557"/>
              <a:gd name="connsiteX209" fmla="*/ 8289611 w 10232859"/>
              <a:gd name="connsiteY209" fmla="*/ 1035144 h 1705557"/>
              <a:gd name="connsiteX210" fmla="*/ 8311483 w 10232859"/>
              <a:gd name="connsiteY210" fmla="*/ 1035913 h 1705557"/>
              <a:gd name="connsiteX211" fmla="*/ 8399489 w 10232859"/>
              <a:gd name="connsiteY211" fmla="*/ 1055076 h 1705557"/>
              <a:gd name="connsiteX212" fmla="*/ 8415973 w 10232859"/>
              <a:gd name="connsiteY212" fmla="*/ 1056174 h 1705557"/>
              <a:gd name="connsiteX213" fmla="*/ 8433326 w 10232859"/>
              <a:gd name="connsiteY213" fmla="*/ 1064395 h 1705557"/>
              <a:gd name="connsiteX214" fmla="*/ 8502328 w 10232859"/>
              <a:gd name="connsiteY214" fmla="*/ 1098012 h 1705557"/>
              <a:gd name="connsiteX215" fmla="*/ 8534346 w 10232859"/>
              <a:gd name="connsiteY215" fmla="*/ 1113494 h 1705557"/>
              <a:gd name="connsiteX216" fmla="*/ 8534980 w 10232859"/>
              <a:gd name="connsiteY216" fmla="*/ 1117375 h 1705557"/>
              <a:gd name="connsiteX217" fmla="*/ 8544104 w 10232859"/>
              <a:gd name="connsiteY217" fmla="*/ 1114920 h 1705557"/>
              <a:gd name="connsiteX218" fmla="*/ 8567742 w 10232859"/>
              <a:gd name="connsiteY218" fmla="*/ 1124104 h 1705557"/>
              <a:gd name="connsiteX219" fmla="*/ 8633779 w 10232859"/>
              <a:gd name="connsiteY219" fmla="*/ 1145740 h 1705557"/>
              <a:gd name="connsiteX220" fmla="*/ 8676965 w 10232859"/>
              <a:gd name="connsiteY220" fmla="*/ 1163463 h 1705557"/>
              <a:gd name="connsiteX221" fmla="*/ 8698944 w 10232859"/>
              <a:gd name="connsiteY221" fmla="*/ 1163453 h 1705557"/>
              <a:gd name="connsiteX222" fmla="*/ 8711456 w 10232859"/>
              <a:gd name="connsiteY222" fmla="*/ 1175731 h 1705557"/>
              <a:gd name="connsiteX223" fmla="*/ 8732793 w 10232859"/>
              <a:gd name="connsiteY223" fmla="*/ 1179486 h 1705557"/>
              <a:gd name="connsiteX224" fmla="*/ 8751897 w 10232859"/>
              <a:gd name="connsiteY224" fmla="*/ 1197400 h 1705557"/>
              <a:gd name="connsiteX225" fmla="*/ 8793564 w 10232859"/>
              <a:gd name="connsiteY225" fmla="*/ 1179086 h 1705557"/>
              <a:gd name="connsiteX226" fmla="*/ 8834270 w 10232859"/>
              <a:gd name="connsiteY226" fmla="*/ 1213138 h 1705557"/>
              <a:gd name="connsiteX227" fmla="*/ 8853872 w 10232859"/>
              <a:gd name="connsiteY227" fmla="*/ 1221228 h 1705557"/>
              <a:gd name="connsiteX228" fmla="*/ 8861901 w 10232859"/>
              <a:gd name="connsiteY228" fmla="*/ 1217889 h 1705557"/>
              <a:gd name="connsiteX229" fmla="*/ 8874168 w 10232859"/>
              <a:gd name="connsiteY229" fmla="*/ 1220481 h 1705557"/>
              <a:gd name="connsiteX230" fmla="*/ 8871123 w 10232859"/>
              <a:gd name="connsiteY230" fmla="*/ 1227674 h 1705557"/>
              <a:gd name="connsiteX231" fmla="*/ 8903537 w 10232859"/>
              <a:gd name="connsiteY231" fmla="*/ 1237102 h 1705557"/>
              <a:gd name="connsiteX232" fmla="*/ 8933767 w 10232859"/>
              <a:gd name="connsiteY232" fmla="*/ 1269882 h 1705557"/>
              <a:gd name="connsiteX233" fmla="*/ 8985765 w 10232859"/>
              <a:gd name="connsiteY233" fmla="*/ 1294178 h 1705557"/>
              <a:gd name="connsiteX234" fmla="*/ 9071444 w 10232859"/>
              <a:gd name="connsiteY234" fmla="*/ 1323819 h 1705557"/>
              <a:gd name="connsiteX235" fmla="*/ 9096711 w 10232859"/>
              <a:gd name="connsiteY235" fmla="*/ 1334291 h 1705557"/>
              <a:gd name="connsiteX236" fmla="*/ 9338853 w 10232859"/>
              <a:gd name="connsiteY236" fmla="*/ 1454560 h 1705557"/>
              <a:gd name="connsiteX237" fmla="*/ 9520814 w 10232859"/>
              <a:gd name="connsiteY237" fmla="*/ 1456341 h 1705557"/>
              <a:gd name="connsiteX238" fmla="*/ 9702271 w 10232859"/>
              <a:gd name="connsiteY238" fmla="*/ 1495067 h 1705557"/>
              <a:gd name="connsiteX239" fmla="*/ 9744273 w 10232859"/>
              <a:gd name="connsiteY239" fmla="*/ 1530026 h 1705557"/>
              <a:gd name="connsiteX240" fmla="*/ 9771903 w 10232859"/>
              <a:gd name="connsiteY240" fmla="*/ 1536548 h 1705557"/>
              <a:gd name="connsiteX241" fmla="*/ 9818565 w 10232859"/>
              <a:gd name="connsiteY241" fmla="*/ 1545059 h 1705557"/>
              <a:gd name="connsiteX242" fmla="*/ 9882202 w 10232859"/>
              <a:gd name="connsiteY242" fmla="*/ 1572402 h 1705557"/>
              <a:gd name="connsiteX243" fmla="*/ 10022025 w 10232859"/>
              <a:gd name="connsiteY243" fmla="*/ 1606210 h 1705557"/>
              <a:gd name="connsiteX244" fmla="*/ 10220406 w 10232859"/>
              <a:gd name="connsiteY244" fmla="*/ 1683519 h 1705557"/>
              <a:gd name="connsiteX245" fmla="*/ 10232859 w 10232859"/>
              <a:gd name="connsiteY245" fmla="*/ 1705557 h 1705557"/>
              <a:gd name="connsiteX246" fmla="*/ 0 w 10232859"/>
              <a:gd name="connsiteY246" fmla="*/ 1705557 h 1705557"/>
              <a:gd name="connsiteX247" fmla="*/ 0 w 10232859"/>
              <a:gd name="connsiteY247" fmla="*/ 28342 h 1705557"/>
              <a:gd name="connsiteX248" fmla="*/ 8097 w 10232859"/>
              <a:gd name="connsiteY248" fmla="*/ 30869 h 1705557"/>
              <a:gd name="connsiteX249" fmla="*/ 77128 w 10232859"/>
              <a:gd name="connsiteY249" fmla="*/ 13381 h 1705557"/>
              <a:gd name="connsiteX250" fmla="*/ 188338 w 10232859"/>
              <a:gd name="connsiteY250" fmla="*/ 11593 h 1705557"/>
              <a:gd name="connsiteX251" fmla="*/ 298809 w 10232859"/>
              <a:gd name="connsiteY251" fmla="*/ 12712 h 1705557"/>
              <a:gd name="connsiteX252" fmla="*/ 338985 w 10232859"/>
              <a:gd name="connsiteY252" fmla="*/ 14520 h 1705557"/>
              <a:gd name="connsiteX253" fmla="*/ 409815 w 10232859"/>
              <a:gd name="connsiteY253" fmla="*/ 11559 h 1705557"/>
              <a:gd name="connsiteX254" fmla="*/ 424169 w 10232859"/>
              <a:gd name="connsiteY25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90341 w 10232859"/>
              <a:gd name="connsiteY49" fmla="*/ 217588 h 1705557"/>
              <a:gd name="connsiteX50" fmla="*/ 2588929 w 10232859"/>
              <a:gd name="connsiteY50" fmla="*/ 207494 h 1705557"/>
              <a:gd name="connsiteX51" fmla="*/ 2687426 w 10232859"/>
              <a:gd name="connsiteY51" fmla="*/ 200362 h 1705557"/>
              <a:gd name="connsiteX52" fmla="*/ 2723517 w 10232859"/>
              <a:gd name="connsiteY52" fmla="*/ 199166 h 1705557"/>
              <a:gd name="connsiteX53" fmla="*/ 2785956 w 10232859"/>
              <a:gd name="connsiteY53" fmla="*/ 190918 h 1705557"/>
              <a:gd name="connsiteX54" fmla="*/ 2813378 w 10232859"/>
              <a:gd name="connsiteY54" fmla="*/ 183347 h 1705557"/>
              <a:gd name="connsiteX55" fmla="*/ 2814782 w 10232859"/>
              <a:gd name="connsiteY55" fmla="*/ 183667 h 1705557"/>
              <a:gd name="connsiteX56" fmla="*/ 2816580 w 10232859"/>
              <a:gd name="connsiteY56" fmla="*/ 180880 h 1705557"/>
              <a:gd name="connsiteX57" fmla="*/ 2821623 w 10232859"/>
              <a:gd name="connsiteY57" fmla="*/ 179389 h 1705557"/>
              <a:gd name="connsiteX58" fmla="*/ 2836688 w 10232859"/>
              <a:gd name="connsiteY58" fmla="*/ 179485 h 1705557"/>
              <a:gd name="connsiteX59" fmla="*/ 2842564 w 10232859"/>
              <a:gd name="connsiteY59" fmla="*/ 180209 h 1705557"/>
              <a:gd name="connsiteX60" fmla="*/ 2850712 w 10232859"/>
              <a:gd name="connsiteY60" fmla="*/ 179804 h 1705557"/>
              <a:gd name="connsiteX61" fmla="*/ 2850846 w 10232859"/>
              <a:gd name="connsiteY61" fmla="*/ 179576 h 1705557"/>
              <a:gd name="connsiteX62" fmla="*/ 2858611 w 10232859"/>
              <a:gd name="connsiteY62" fmla="*/ 179626 h 1705557"/>
              <a:gd name="connsiteX63" fmla="*/ 2897454 w 10232859"/>
              <a:gd name="connsiteY63" fmla="*/ 182628 h 1705557"/>
              <a:gd name="connsiteX64" fmla="*/ 2940369 w 10232859"/>
              <a:gd name="connsiteY64" fmla="*/ 159458 h 1705557"/>
              <a:gd name="connsiteX65" fmla="*/ 2959670 w 10232859"/>
              <a:gd name="connsiteY65" fmla="*/ 154881 h 1705557"/>
              <a:gd name="connsiteX66" fmla="*/ 2969615 w 10232859"/>
              <a:gd name="connsiteY66" fmla="*/ 151269 h 1705557"/>
              <a:gd name="connsiteX67" fmla="*/ 2970000 w 10232859"/>
              <a:gd name="connsiteY67" fmla="*/ 150290 h 1705557"/>
              <a:gd name="connsiteX68" fmla="*/ 3007272 w 10232859"/>
              <a:gd name="connsiteY68" fmla="*/ 153280 h 1705557"/>
              <a:gd name="connsiteX69" fmla="*/ 3011677 w 10232859"/>
              <a:gd name="connsiteY69" fmla="*/ 151918 h 1705557"/>
              <a:gd name="connsiteX70" fmla="*/ 3036668 w 10232859"/>
              <a:gd name="connsiteY70" fmla="*/ 156118 h 1705557"/>
              <a:gd name="connsiteX71" fmla="*/ 3049208 w 10232859"/>
              <a:gd name="connsiteY71" fmla="*/ 157087 h 1705557"/>
              <a:gd name="connsiteX72" fmla="*/ 3053517 w 10232859"/>
              <a:gd name="connsiteY72" fmla="*/ 159836 h 1705557"/>
              <a:gd name="connsiteX73" fmla="*/ 3071637 w 10232859"/>
              <a:gd name="connsiteY73" fmla="*/ 160010 h 1705557"/>
              <a:gd name="connsiteX74" fmla="*/ 3110077 w 10232859"/>
              <a:gd name="connsiteY74" fmla="*/ 155716 h 1705557"/>
              <a:gd name="connsiteX75" fmla="*/ 3173743 w 10232859"/>
              <a:gd name="connsiteY75" fmla="*/ 166095 h 1705557"/>
              <a:gd name="connsiteX76" fmla="*/ 3254203 w 10232859"/>
              <a:gd name="connsiteY76" fmla="*/ 158270 h 1705557"/>
              <a:gd name="connsiteX77" fmla="*/ 3380350 w 10232859"/>
              <a:gd name="connsiteY77" fmla="*/ 157665 h 1705557"/>
              <a:gd name="connsiteX78" fmla="*/ 3476147 w 10232859"/>
              <a:gd name="connsiteY78" fmla="*/ 177439 h 1705557"/>
              <a:gd name="connsiteX79" fmla="*/ 3581876 w 10232859"/>
              <a:gd name="connsiteY79" fmla="*/ 156962 h 1705557"/>
              <a:gd name="connsiteX80" fmla="*/ 3704761 w 10232859"/>
              <a:gd name="connsiteY80" fmla="*/ 157006 h 1705557"/>
              <a:gd name="connsiteX81" fmla="*/ 3755040 w 10232859"/>
              <a:gd name="connsiteY81" fmla="*/ 148492 h 1705557"/>
              <a:gd name="connsiteX82" fmla="*/ 3804689 w 10232859"/>
              <a:gd name="connsiteY82" fmla="*/ 158407 h 1705557"/>
              <a:gd name="connsiteX83" fmla="*/ 3821793 w 10232859"/>
              <a:gd name="connsiteY83" fmla="*/ 151257 h 1705557"/>
              <a:gd name="connsiteX84" fmla="*/ 3824682 w 10232859"/>
              <a:gd name="connsiteY84" fmla="*/ 149833 h 1705557"/>
              <a:gd name="connsiteX85" fmla="*/ 3837536 w 10232859"/>
              <a:gd name="connsiteY85" fmla="*/ 148292 h 1705557"/>
              <a:gd name="connsiteX86" fmla="*/ 3839550 w 10232859"/>
              <a:gd name="connsiteY86" fmla="*/ 142661 h 1705557"/>
              <a:gd name="connsiteX87" fmla="*/ 3857743 w 10232859"/>
              <a:gd name="connsiteY87" fmla="*/ 136618 h 1705557"/>
              <a:gd name="connsiteX88" fmla="*/ 3881852 w 10232859"/>
              <a:gd name="connsiteY88" fmla="*/ 135231 h 1705557"/>
              <a:gd name="connsiteX89" fmla="*/ 3998088 w 10232859"/>
              <a:gd name="connsiteY89" fmla="*/ 134446 h 1705557"/>
              <a:gd name="connsiteX90" fmla="*/ 4066682 w 10232859"/>
              <a:gd name="connsiteY90" fmla="*/ 130661 h 1705557"/>
              <a:gd name="connsiteX91" fmla="*/ 4091246 w 10232859"/>
              <a:gd name="connsiteY91" fmla="*/ 124017 h 1705557"/>
              <a:gd name="connsiteX92" fmla="*/ 4126556 w 10232859"/>
              <a:gd name="connsiteY92" fmla="*/ 118239 h 1705557"/>
              <a:gd name="connsiteX93" fmla="*/ 4187717 w 10232859"/>
              <a:gd name="connsiteY93" fmla="*/ 104010 h 1705557"/>
              <a:gd name="connsiteX94" fmla="*/ 4220826 w 10232859"/>
              <a:gd name="connsiteY94" fmla="*/ 102505 h 1705557"/>
              <a:gd name="connsiteX95" fmla="*/ 4239014 w 10232859"/>
              <a:gd name="connsiteY95" fmla="*/ 97354 h 1705557"/>
              <a:gd name="connsiteX96" fmla="*/ 4246653 w 10232859"/>
              <a:gd name="connsiteY96" fmla="*/ 97874 h 1705557"/>
              <a:gd name="connsiteX97" fmla="*/ 4271841 w 10232859"/>
              <a:gd name="connsiteY97" fmla="*/ 96702 h 1705557"/>
              <a:gd name="connsiteX98" fmla="*/ 4286277 w 10232859"/>
              <a:gd name="connsiteY98" fmla="*/ 96687 h 1705557"/>
              <a:gd name="connsiteX99" fmla="*/ 4292025 w 10232859"/>
              <a:gd name="connsiteY99" fmla="*/ 96921 h 1705557"/>
              <a:gd name="connsiteX100" fmla="*/ 4304713 w 10232859"/>
              <a:gd name="connsiteY100" fmla="*/ 102187 h 1705557"/>
              <a:gd name="connsiteX101" fmla="*/ 4321285 w 10232859"/>
              <a:gd name="connsiteY101" fmla="*/ 100074 h 1705557"/>
              <a:gd name="connsiteX102" fmla="*/ 4339561 w 10232859"/>
              <a:gd name="connsiteY102" fmla="*/ 105320 h 1705557"/>
              <a:gd name="connsiteX103" fmla="*/ 4343990 w 10232859"/>
              <a:gd name="connsiteY103" fmla="*/ 101090 h 1705557"/>
              <a:gd name="connsiteX104" fmla="*/ 4358885 w 10232859"/>
              <a:gd name="connsiteY104" fmla="*/ 96778 h 1705557"/>
              <a:gd name="connsiteX105" fmla="*/ 4371648 w 10232859"/>
              <a:gd name="connsiteY105" fmla="*/ 101826 h 1705557"/>
              <a:gd name="connsiteX106" fmla="*/ 4398380 w 10232859"/>
              <a:gd name="connsiteY106" fmla="*/ 104961 h 1705557"/>
              <a:gd name="connsiteX107" fmla="*/ 4405729 w 10232859"/>
              <a:gd name="connsiteY107" fmla="*/ 104191 h 1705557"/>
              <a:gd name="connsiteX108" fmla="*/ 4431408 w 10232859"/>
              <a:gd name="connsiteY108" fmla="*/ 110825 h 1705557"/>
              <a:gd name="connsiteX109" fmla="*/ 4472183 w 10232859"/>
              <a:gd name="connsiteY109" fmla="*/ 116430 h 1705557"/>
              <a:gd name="connsiteX110" fmla="*/ 4518828 w 10232859"/>
              <a:gd name="connsiteY110" fmla="*/ 119114 h 1705557"/>
              <a:gd name="connsiteX111" fmla="*/ 4532040 w 10232859"/>
              <a:gd name="connsiteY111" fmla="*/ 124307 h 1705557"/>
              <a:gd name="connsiteX112" fmla="*/ 4617778 w 10232859"/>
              <a:gd name="connsiteY112" fmla="*/ 136993 h 1705557"/>
              <a:gd name="connsiteX113" fmla="*/ 4641872 w 10232859"/>
              <a:gd name="connsiteY113" fmla="*/ 140721 h 1705557"/>
              <a:gd name="connsiteX114" fmla="*/ 4662766 w 10232859"/>
              <a:gd name="connsiteY114" fmla="*/ 138952 h 1705557"/>
              <a:gd name="connsiteX115" fmla="*/ 4667770 w 10232859"/>
              <a:gd name="connsiteY115" fmla="*/ 134208 h 1705557"/>
              <a:gd name="connsiteX116" fmla="*/ 4681052 w 10232859"/>
              <a:gd name="connsiteY116" fmla="*/ 135461 h 1705557"/>
              <a:gd name="connsiteX117" fmla="*/ 4684624 w 10232859"/>
              <a:gd name="connsiteY117" fmla="*/ 134755 h 1705557"/>
              <a:gd name="connsiteX118" fmla="*/ 4705061 w 10232859"/>
              <a:gd name="connsiteY118" fmla="*/ 131748 h 1705557"/>
              <a:gd name="connsiteX119" fmla="*/ 4747746 w 10232859"/>
              <a:gd name="connsiteY119" fmla="*/ 151131 h 1705557"/>
              <a:gd name="connsiteX120" fmla="*/ 4801045 w 10232859"/>
              <a:gd name="connsiteY120" fmla="*/ 153753 h 1705557"/>
              <a:gd name="connsiteX121" fmla="*/ 5001600 w 10232859"/>
              <a:gd name="connsiteY121" fmla="*/ 196753 h 1705557"/>
              <a:gd name="connsiteX122" fmla="*/ 5033465 w 10232859"/>
              <a:gd name="connsiteY122" fmla="*/ 182429 h 1705557"/>
              <a:gd name="connsiteX123" fmla="*/ 5115965 w 10232859"/>
              <a:gd name="connsiteY123" fmla="*/ 192583 h 1705557"/>
              <a:gd name="connsiteX124" fmla="*/ 5237936 w 10232859"/>
              <a:gd name="connsiteY124" fmla="*/ 246022 h 1705557"/>
              <a:gd name="connsiteX125" fmla="*/ 5290566 w 10232859"/>
              <a:gd name="connsiteY125" fmla="*/ 269809 h 1705557"/>
              <a:gd name="connsiteX126" fmla="*/ 5344878 w 10232859"/>
              <a:gd name="connsiteY126" fmla="*/ 282874 h 1705557"/>
              <a:gd name="connsiteX127" fmla="*/ 5413398 w 10232859"/>
              <a:gd name="connsiteY127" fmla="*/ 282749 h 1705557"/>
              <a:gd name="connsiteX128" fmla="*/ 5415629 w 10232859"/>
              <a:gd name="connsiteY128" fmla="*/ 282282 h 1705557"/>
              <a:gd name="connsiteX129" fmla="*/ 5433078 w 10232859"/>
              <a:gd name="connsiteY129" fmla="*/ 286198 h 1705557"/>
              <a:gd name="connsiteX130" fmla="*/ 5435759 w 10232859"/>
              <a:gd name="connsiteY130" fmla="*/ 289614 h 1705557"/>
              <a:gd name="connsiteX131" fmla="*/ 5447372 w 10232859"/>
              <a:gd name="connsiteY131" fmla="*/ 293101 h 1705557"/>
              <a:gd name="connsiteX132" fmla="*/ 5469289 w 10232859"/>
              <a:gd name="connsiteY132" fmla="*/ 302134 h 1705557"/>
              <a:gd name="connsiteX133" fmla="*/ 5508752 w 10232859"/>
              <a:gd name="connsiteY133" fmla="*/ 312267 h 1705557"/>
              <a:gd name="connsiteX134" fmla="*/ 5509657 w 10232859"/>
              <a:gd name="connsiteY134" fmla="*/ 311450 h 1705557"/>
              <a:gd name="connsiteX135" fmla="*/ 5521245 w 10232859"/>
              <a:gd name="connsiteY135" fmla="*/ 310202 h 1705557"/>
              <a:gd name="connsiteX136" fmla="*/ 5542415 w 10232859"/>
              <a:gd name="connsiteY136" fmla="*/ 310009 h 1705557"/>
              <a:gd name="connsiteX137" fmla="*/ 5596538 w 10232859"/>
              <a:gd name="connsiteY137" fmla="*/ 297667 h 1705557"/>
              <a:gd name="connsiteX138" fmla="*/ 5632514 w 10232859"/>
              <a:gd name="connsiteY138" fmla="*/ 308476 h 1705557"/>
              <a:gd name="connsiteX139" fmla="*/ 5640005 w 10232859"/>
              <a:gd name="connsiteY139" fmla="*/ 310131 h 1705557"/>
              <a:gd name="connsiteX140" fmla="*/ 5640259 w 10232859"/>
              <a:gd name="connsiteY140" fmla="*/ 309949 h 1705557"/>
              <a:gd name="connsiteX141" fmla="*/ 5648365 w 10232859"/>
              <a:gd name="connsiteY141" fmla="*/ 311268 h 1705557"/>
              <a:gd name="connsiteX142" fmla="*/ 5653662 w 10232859"/>
              <a:gd name="connsiteY142" fmla="*/ 313149 h 1705557"/>
              <a:gd name="connsiteX143" fmla="*/ 5668196 w 10232859"/>
              <a:gd name="connsiteY143" fmla="*/ 316360 h 1705557"/>
              <a:gd name="connsiteX144" fmla="*/ 5673886 w 10232859"/>
              <a:gd name="connsiteY144" fmla="*/ 316040 h 1705557"/>
              <a:gd name="connsiteX145" fmla="*/ 5677139 w 10232859"/>
              <a:gd name="connsiteY145" fmla="*/ 313859 h 1705557"/>
              <a:gd name="connsiteX146" fmla="*/ 5708983 w 10232859"/>
              <a:gd name="connsiteY146" fmla="*/ 313188 h 1705557"/>
              <a:gd name="connsiteX147" fmla="*/ 5773909 w 10232859"/>
              <a:gd name="connsiteY147" fmla="*/ 318575 h 1705557"/>
              <a:gd name="connsiteX148" fmla="*/ 5809500 w 10232859"/>
              <a:gd name="connsiteY148" fmla="*/ 324964 h 1705557"/>
              <a:gd name="connsiteX149" fmla="*/ 5908729 w 10232859"/>
              <a:gd name="connsiteY149" fmla="*/ 338849 h 1705557"/>
              <a:gd name="connsiteX150" fmla="*/ 6009654 w 10232859"/>
              <a:gd name="connsiteY150" fmla="*/ 350040 h 1705557"/>
              <a:gd name="connsiteX151" fmla="*/ 6067487 w 10232859"/>
              <a:gd name="connsiteY151" fmla="*/ 340226 h 1705557"/>
              <a:gd name="connsiteX152" fmla="*/ 6073281 w 10232859"/>
              <a:gd name="connsiteY152" fmla="*/ 340830 h 1705557"/>
              <a:gd name="connsiteX153" fmla="*/ 6086225 w 10232859"/>
              <a:gd name="connsiteY153" fmla="*/ 346135 h 1705557"/>
              <a:gd name="connsiteX154" fmla="*/ 6105063 w 10232859"/>
              <a:gd name="connsiteY154" fmla="*/ 353854 h 1705557"/>
              <a:gd name="connsiteX155" fmla="*/ 6135796 w 10232859"/>
              <a:gd name="connsiteY155" fmla="*/ 369657 h 1705557"/>
              <a:gd name="connsiteX156" fmla="*/ 6195166 w 10232859"/>
              <a:gd name="connsiteY156" fmla="*/ 366704 h 1705557"/>
              <a:gd name="connsiteX157" fmla="*/ 6216259 w 10232859"/>
              <a:gd name="connsiteY157" fmla="*/ 369879 h 1705557"/>
              <a:gd name="connsiteX158" fmla="*/ 6228331 w 10232859"/>
              <a:gd name="connsiteY158" fmla="*/ 370548 h 1705557"/>
              <a:gd name="connsiteX159" fmla="*/ 6229602 w 10232859"/>
              <a:gd name="connsiteY159" fmla="*/ 369928 h 1705557"/>
              <a:gd name="connsiteX160" fmla="*/ 6258988 w 10232859"/>
              <a:gd name="connsiteY160" fmla="*/ 385174 h 1705557"/>
              <a:gd name="connsiteX161" fmla="*/ 6264106 w 10232859"/>
              <a:gd name="connsiteY161" fmla="*/ 385655 h 1705557"/>
              <a:gd name="connsiteX162" fmla="*/ 6281703 w 10232859"/>
              <a:gd name="connsiteY162" fmla="*/ 397568 h 1705557"/>
              <a:gd name="connsiteX163" fmla="*/ 6291622 w 10232859"/>
              <a:gd name="connsiteY163" fmla="*/ 402669 h 1705557"/>
              <a:gd name="connsiteX164" fmla="*/ 6292712 w 10232859"/>
              <a:gd name="connsiteY164" fmla="*/ 406285 h 1705557"/>
              <a:gd name="connsiteX165" fmla="*/ 6308227 w 10232859"/>
              <a:gd name="connsiteY165" fmla="*/ 412710 h 1705557"/>
              <a:gd name="connsiteX166" fmla="*/ 6328981 w 10232859"/>
              <a:gd name="connsiteY166" fmla="*/ 416009 h 1705557"/>
              <a:gd name="connsiteX167" fmla="*/ 6368693 w 10232859"/>
              <a:gd name="connsiteY167" fmla="*/ 424359 h 1705557"/>
              <a:gd name="connsiteX168" fmla="*/ 6414811 w 10232859"/>
              <a:gd name="connsiteY168" fmla="*/ 458714 h 1705557"/>
              <a:gd name="connsiteX169" fmla="*/ 6467879 w 10232859"/>
              <a:gd name="connsiteY169" fmla="*/ 474762 h 1705557"/>
              <a:gd name="connsiteX170" fmla="*/ 6564351 w 10232859"/>
              <a:gd name="connsiteY170" fmla="*/ 544032 h 1705557"/>
              <a:gd name="connsiteX171" fmla="*/ 6711178 w 10232859"/>
              <a:gd name="connsiteY171" fmla="*/ 580124 h 1705557"/>
              <a:gd name="connsiteX172" fmla="*/ 6764036 w 10232859"/>
              <a:gd name="connsiteY172" fmla="*/ 595457 h 1705557"/>
              <a:gd name="connsiteX173" fmla="*/ 6858983 w 10232859"/>
              <a:gd name="connsiteY173" fmla="*/ 630237 h 1705557"/>
              <a:gd name="connsiteX174" fmla="*/ 6910661 w 10232859"/>
              <a:gd name="connsiteY174" fmla="*/ 641134 h 1705557"/>
              <a:gd name="connsiteX175" fmla="*/ 6944111 w 10232859"/>
              <a:gd name="connsiteY175" fmla="*/ 666016 h 1705557"/>
              <a:gd name="connsiteX176" fmla="*/ 6965771 w 10232859"/>
              <a:gd name="connsiteY176" fmla="*/ 666445 h 1705557"/>
              <a:gd name="connsiteX177" fmla="*/ 6969639 w 10232859"/>
              <a:gd name="connsiteY177" fmla="*/ 666351 h 1705557"/>
              <a:gd name="connsiteX178" fmla="*/ 6982242 w 10232859"/>
              <a:gd name="connsiteY178" fmla="*/ 669626 h 1705557"/>
              <a:gd name="connsiteX179" fmla="*/ 6989387 w 10232859"/>
              <a:gd name="connsiteY179" fmla="*/ 665988 h 1705557"/>
              <a:gd name="connsiteX180" fmla="*/ 7010930 w 10232859"/>
              <a:gd name="connsiteY180" fmla="*/ 667648 h 1705557"/>
              <a:gd name="connsiteX181" fmla="*/ 7033125 w 10232859"/>
              <a:gd name="connsiteY181" fmla="*/ 674950 h 1705557"/>
              <a:gd name="connsiteX182" fmla="*/ 7134461 w 10232859"/>
              <a:gd name="connsiteY182" fmla="*/ 714706 h 1705557"/>
              <a:gd name="connsiteX183" fmla="*/ 7197450 w 10232859"/>
              <a:gd name="connsiteY183" fmla="*/ 735608 h 1705557"/>
              <a:gd name="connsiteX184" fmla="*/ 7225084 w 10232859"/>
              <a:gd name="connsiteY184" fmla="*/ 739019 h 1705557"/>
              <a:gd name="connsiteX185" fmla="*/ 7261183 w 10232859"/>
              <a:gd name="connsiteY185" fmla="*/ 746827 h 1705557"/>
              <a:gd name="connsiteX186" fmla="*/ 7327760 w 10232859"/>
              <a:gd name="connsiteY186" fmla="*/ 757100 h 1705557"/>
              <a:gd name="connsiteX187" fmla="*/ 7412222 w 10232859"/>
              <a:gd name="connsiteY187" fmla="*/ 777001 h 1705557"/>
              <a:gd name="connsiteX188" fmla="*/ 7457904 w 10232859"/>
              <a:gd name="connsiteY188" fmla="*/ 810835 h 1705557"/>
              <a:gd name="connsiteX189" fmla="*/ 7465795 w 10232859"/>
              <a:gd name="connsiteY189" fmla="*/ 809112 h 1705557"/>
              <a:gd name="connsiteX190" fmla="*/ 7505046 w 10232859"/>
              <a:gd name="connsiteY190" fmla="*/ 823031 h 1705557"/>
              <a:gd name="connsiteX191" fmla="*/ 7623220 w 10232859"/>
              <a:gd name="connsiteY191" fmla="*/ 895034 h 1705557"/>
              <a:gd name="connsiteX192" fmla="*/ 7700458 w 10232859"/>
              <a:gd name="connsiteY192" fmla="*/ 921593 h 1705557"/>
              <a:gd name="connsiteX193" fmla="*/ 7730988 w 10232859"/>
              <a:gd name="connsiteY193" fmla="*/ 927270 h 1705557"/>
              <a:gd name="connsiteX194" fmla="*/ 7781942 w 10232859"/>
              <a:gd name="connsiteY194" fmla="*/ 937017 h 1705557"/>
              <a:gd name="connsiteX195" fmla="*/ 7827704 w 10232859"/>
              <a:gd name="connsiteY195" fmla="*/ 935072 h 1705557"/>
              <a:gd name="connsiteX196" fmla="*/ 7867270 w 10232859"/>
              <a:gd name="connsiteY196" fmla="*/ 946880 h 1705557"/>
              <a:gd name="connsiteX197" fmla="*/ 7866538 w 10232859"/>
              <a:gd name="connsiteY197" fmla="*/ 961559 h 1705557"/>
              <a:gd name="connsiteX198" fmla="*/ 7912084 w 10232859"/>
              <a:gd name="connsiteY198" fmla="*/ 970314 h 1705557"/>
              <a:gd name="connsiteX199" fmla="*/ 7982264 w 10232859"/>
              <a:gd name="connsiteY199" fmla="*/ 982287 h 1705557"/>
              <a:gd name="connsiteX200" fmla="*/ 7991272 w 10232859"/>
              <a:gd name="connsiteY200" fmla="*/ 987618 h 1705557"/>
              <a:gd name="connsiteX201" fmla="*/ 8006496 w 10232859"/>
              <a:gd name="connsiteY201" fmla="*/ 979353 h 1705557"/>
              <a:gd name="connsiteX202" fmla="*/ 8034497 w 10232859"/>
              <a:gd name="connsiteY202" fmla="*/ 978568 h 1705557"/>
              <a:gd name="connsiteX203" fmla="*/ 8150881 w 10232859"/>
              <a:gd name="connsiteY203" fmla="*/ 996925 h 1705557"/>
              <a:gd name="connsiteX204" fmla="*/ 8172106 w 10232859"/>
              <a:gd name="connsiteY204" fmla="*/ 997026 h 1705557"/>
              <a:gd name="connsiteX205" fmla="*/ 8196076 w 10232859"/>
              <a:gd name="connsiteY205" fmla="*/ 1006592 h 1705557"/>
              <a:gd name="connsiteX206" fmla="*/ 8247463 w 10232859"/>
              <a:gd name="connsiteY206" fmla="*/ 1022846 h 1705557"/>
              <a:gd name="connsiteX207" fmla="*/ 8279272 w 10232859"/>
              <a:gd name="connsiteY207" fmla="*/ 1039435 h 1705557"/>
              <a:gd name="connsiteX208" fmla="*/ 8289611 w 10232859"/>
              <a:gd name="connsiteY208" fmla="*/ 1035144 h 1705557"/>
              <a:gd name="connsiteX209" fmla="*/ 8311483 w 10232859"/>
              <a:gd name="connsiteY209" fmla="*/ 1035913 h 1705557"/>
              <a:gd name="connsiteX210" fmla="*/ 8399489 w 10232859"/>
              <a:gd name="connsiteY210" fmla="*/ 1055076 h 1705557"/>
              <a:gd name="connsiteX211" fmla="*/ 8415973 w 10232859"/>
              <a:gd name="connsiteY211" fmla="*/ 1056174 h 1705557"/>
              <a:gd name="connsiteX212" fmla="*/ 8433326 w 10232859"/>
              <a:gd name="connsiteY212" fmla="*/ 1064395 h 1705557"/>
              <a:gd name="connsiteX213" fmla="*/ 8502328 w 10232859"/>
              <a:gd name="connsiteY213" fmla="*/ 1098012 h 1705557"/>
              <a:gd name="connsiteX214" fmla="*/ 8534346 w 10232859"/>
              <a:gd name="connsiteY214" fmla="*/ 1113494 h 1705557"/>
              <a:gd name="connsiteX215" fmla="*/ 8534980 w 10232859"/>
              <a:gd name="connsiteY215" fmla="*/ 1117375 h 1705557"/>
              <a:gd name="connsiteX216" fmla="*/ 8544104 w 10232859"/>
              <a:gd name="connsiteY216" fmla="*/ 1114920 h 1705557"/>
              <a:gd name="connsiteX217" fmla="*/ 8567742 w 10232859"/>
              <a:gd name="connsiteY217" fmla="*/ 1124104 h 1705557"/>
              <a:gd name="connsiteX218" fmla="*/ 8633779 w 10232859"/>
              <a:gd name="connsiteY218" fmla="*/ 1145740 h 1705557"/>
              <a:gd name="connsiteX219" fmla="*/ 8676965 w 10232859"/>
              <a:gd name="connsiteY219" fmla="*/ 1163463 h 1705557"/>
              <a:gd name="connsiteX220" fmla="*/ 8698944 w 10232859"/>
              <a:gd name="connsiteY220" fmla="*/ 1163453 h 1705557"/>
              <a:gd name="connsiteX221" fmla="*/ 8711456 w 10232859"/>
              <a:gd name="connsiteY221" fmla="*/ 1175731 h 1705557"/>
              <a:gd name="connsiteX222" fmla="*/ 8732793 w 10232859"/>
              <a:gd name="connsiteY222" fmla="*/ 1179486 h 1705557"/>
              <a:gd name="connsiteX223" fmla="*/ 8751897 w 10232859"/>
              <a:gd name="connsiteY223" fmla="*/ 1197400 h 1705557"/>
              <a:gd name="connsiteX224" fmla="*/ 8793564 w 10232859"/>
              <a:gd name="connsiteY224" fmla="*/ 1179086 h 1705557"/>
              <a:gd name="connsiteX225" fmla="*/ 8834270 w 10232859"/>
              <a:gd name="connsiteY225" fmla="*/ 1213138 h 1705557"/>
              <a:gd name="connsiteX226" fmla="*/ 8853872 w 10232859"/>
              <a:gd name="connsiteY226" fmla="*/ 1221228 h 1705557"/>
              <a:gd name="connsiteX227" fmla="*/ 8861901 w 10232859"/>
              <a:gd name="connsiteY227" fmla="*/ 1217889 h 1705557"/>
              <a:gd name="connsiteX228" fmla="*/ 8874168 w 10232859"/>
              <a:gd name="connsiteY228" fmla="*/ 1220481 h 1705557"/>
              <a:gd name="connsiteX229" fmla="*/ 8871123 w 10232859"/>
              <a:gd name="connsiteY229" fmla="*/ 1227674 h 1705557"/>
              <a:gd name="connsiteX230" fmla="*/ 8903537 w 10232859"/>
              <a:gd name="connsiteY230" fmla="*/ 1237102 h 1705557"/>
              <a:gd name="connsiteX231" fmla="*/ 8933767 w 10232859"/>
              <a:gd name="connsiteY231" fmla="*/ 1269882 h 1705557"/>
              <a:gd name="connsiteX232" fmla="*/ 8985765 w 10232859"/>
              <a:gd name="connsiteY232" fmla="*/ 1294178 h 1705557"/>
              <a:gd name="connsiteX233" fmla="*/ 9071444 w 10232859"/>
              <a:gd name="connsiteY233" fmla="*/ 1323819 h 1705557"/>
              <a:gd name="connsiteX234" fmla="*/ 9096711 w 10232859"/>
              <a:gd name="connsiteY234" fmla="*/ 1334291 h 1705557"/>
              <a:gd name="connsiteX235" fmla="*/ 9338853 w 10232859"/>
              <a:gd name="connsiteY235" fmla="*/ 1454560 h 1705557"/>
              <a:gd name="connsiteX236" fmla="*/ 9520814 w 10232859"/>
              <a:gd name="connsiteY236" fmla="*/ 1456341 h 1705557"/>
              <a:gd name="connsiteX237" fmla="*/ 9702271 w 10232859"/>
              <a:gd name="connsiteY237" fmla="*/ 1495067 h 1705557"/>
              <a:gd name="connsiteX238" fmla="*/ 9744273 w 10232859"/>
              <a:gd name="connsiteY238" fmla="*/ 1530026 h 1705557"/>
              <a:gd name="connsiteX239" fmla="*/ 9771903 w 10232859"/>
              <a:gd name="connsiteY239" fmla="*/ 1536548 h 1705557"/>
              <a:gd name="connsiteX240" fmla="*/ 9818565 w 10232859"/>
              <a:gd name="connsiteY240" fmla="*/ 1545059 h 1705557"/>
              <a:gd name="connsiteX241" fmla="*/ 9882202 w 10232859"/>
              <a:gd name="connsiteY241" fmla="*/ 1572402 h 1705557"/>
              <a:gd name="connsiteX242" fmla="*/ 10022025 w 10232859"/>
              <a:gd name="connsiteY242" fmla="*/ 1606210 h 1705557"/>
              <a:gd name="connsiteX243" fmla="*/ 10220406 w 10232859"/>
              <a:gd name="connsiteY243" fmla="*/ 1683519 h 1705557"/>
              <a:gd name="connsiteX244" fmla="*/ 10232859 w 10232859"/>
              <a:gd name="connsiteY244" fmla="*/ 1705557 h 1705557"/>
              <a:gd name="connsiteX245" fmla="*/ 0 w 10232859"/>
              <a:gd name="connsiteY245" fmla="*/ 1705557 h 1705557"/>
              <a:gd name="connsiteX246" fmla="*/ 0 w 10232859"/>
              <a:gd name="connsiteY246" fmla="*/ 28342 h 1705557"/>
              <a:gd name="connsiteX247" fmla="*/ 8097 w 10232859"/>
              <a:gd name="connsiteY247" fmla="*/ 30869 h 1705557"/>
              <a:gd name="connsiteX248" fmla="*/ 77128 w 10232859"/>
              <a:gd name="connsiteY248" fmla="*/ 13381 h 1705557"/>
              <a:gd name="connsiteX249" fmla="*/ 188338 w 10232859"/>
              <a:gd name="connsiteY249" fmla="*/ 11593 h 1705557"/>
              <a:gd name="connsiteX250" fmla="*/ 298809 w 10232859"/>
              <a:gd name="connsiteY250" fmla="*/ 12712 h 1705557"/>
              <a:gd name="connsiteX251" fmla="*/ 338985 w 10232859"/>
              <a:gd name="connsiteY251" fmla="*/ 14520 h 1705557"/>
              <a:gd name="connsiteX252" fmla="*/ 409815 w 10232859"/>
              <a:gd name="connsiteY252" fmla="*/ 11559 h 1705557"/>
              <a:gd name="connsiteX253" fmla="*/ 424169 w 10232859"/>
              <a:gd name="connsiteY25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876587 w 10232859"/>
              <a:gd name="connsiteY27" fmla="*/ 144797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033465 w 10232859"/>
              <a:gd name="connsiteY120" fmla="*/ 175915 h 1699043"/>
              <a:gd name="connsiteX121" fmla="*/ 5115965 w 10232859"/>
              <a:gd name="connsiteY121" fmla="*/ 186069 h 1699043"/>
              <a:gd name="connsiteX122" fmla="*/ 5237936 w 10232859"/>
              <a:gd name="connsiteY122" fmla="*/ 239508 h 1699043"/>
              <a:gd name="connsiteX123" fmla="*/ 5290566 w 10232859"/>
              <a:gd name="connsiteY123" fmla="*/ 263295 h 1699043"/>
              <a:gd name="connsiteX124" fmla="*/ 5344878 w 10232859"/>
              <a:gd name="connsiteY124" fmla="*/ 276360 h 1699043"/>
              <a:gd name="connsiteX125" fmla="*/ 5413398 w 10232859"/>
              <a:gd name="connsiteY125" fmla="*/ 276235 h 1699043"/>
              <a:gd name="connsiteX126" fmla="*/ 5415629 w 10232859"/>
              <a:gd name="connsiteY126" fmla="*/ 275768 h 1699043"/>
              <a:gd name="connsiteX127" fmla="*/ 5433078 w 10232859"/>
              <a:gd name="connsiteY127" fmla="*/ 279684 h 1699043"/>
              <a:gd name="connsiteX128" fmla="*/ 5435759 w 10232859"/>
              <a:gd name="connsiteY128" fmla="*/ 283100 h 1699043"/>
              <a:gd name="connsiteX129" fmla="*/ 5447372 w 10232859"/>
              <a:gd name="connsiteY129" fmla="*/ 286587 h 1699043"/>
              <a:gd name="connsiteX130" fmla="*/ 5469289 w 10232859"/>
              <a:gd name="connsiteY130" fmla="*/ 295620 h 1699043"/>
              <a:gd name="connsiteX131" fmla="*/ 5508752 w 10232859"/>
              <a:gd name="connsiteY131" fmla="*/ 305753 h 1699043"/>
              <a:gd name="connsiteX132" fmla="*/ 5509657 w 10232859"/>
              <a:gd name="connsiteY132" fmla="*/ 304936 h 1699043"/>
              <a:gd name="connsiteX133" fmla="*/ 5521245 w 10232859"/>
              <a:gd name="connsiteY133" fmla="*/ 303688 h 1699043"/>
              <a:gd name="connsiteX134" fmla="*/ 5542415 w 10232859"/>
              <a:gd name="connsiteY134" fmla="*/ 303495 h 1699043"/>
              <a:gd name="connsiteX135" fmla="*/ 5596538 w 10232859"/>
              <a:gd name="connsiteY135" fmla="*/ 291153 h 1699043"/>
              <a:gd name="connsiteX136" fmla="*/ 5632514 w 10232859"/>
              <a:gd name="connsiteY136" fmla="*/ 301962 h 1699043"/>
              <a:gd name="connsiteX137" fmla="*/ 5640005 w 10232859"/>
              <a:gd name="connsiteY137" fmla="*/ 303617 h 1699043"/>
              <a:gd name="connsiteX138" fmla="*/ 5640259 w 10232859"/>
              <a:gd name="connsiteY138" fmla="*/ 303435 h 1699043"/>
              <a:gd name="connsiteX139" fmla="*/ 5648365 w 10232859"/>
              <a:gd name="connsiteY139" fmla="*/ 304754 h 1699043"/>
              <a:gd name="connsiteX140" fmla="*/ 5653662 w 10232859"/>
              <a:gd name="connsiteY140" fmla="*/ 306635 h 1699043"/>
              <a:gd name="connsiteX141" fmla="*/ 5668196 w 10232859"/>
              <a:gd name="connsiteY141" fmla="*/ 309846 h 1699043"/>
              <a:gd name="connsiteX142" fmla="*/ 5673886 w 10232859"/>
              <a:gd name="connsiteY142" fmla="*/ 309526 h 1699043"/>
              <a:gd name="connsiteX143" fmla="*/ 5677139 w 10232859"/>
              <a:gd name="connsiteY143" fmla="*/ 307345 h 1699043"/>
              <a:gd name="connsiteX144" fmla="*/ 5708983 w 10232859"/>
              <a:gd name="connsiteY144" fmla="*/ 306674 h 1699043"/>
              <a:gd name="connsiteX145" fmla="*/ 5773909 w 10232859"/>
              <a:gd name="connsiteY145" fmla="*/ 312061 h 1699043"/>
              <a:gd name="connsiteX146" fmla="*/ 5809500 w 10232859"/>
              <a:gd name="connsiteY146" fmla="*/ 318450 h 1699043"/>
              <a:gd name="connsiteX147" fmla="*/ 5908729 w 10232859"/>
              <a:gd name="connsiteY147" fmla="*/ 332335 h 1699043"/>
              <a:gd name="connsiteX148" fmla="*/ 6009654 w 10232859"/>
              <a:gd name="connsiteY148" fmla="*/ 343526 h 1699043"/>
              <a:gd name="connsiteX149" fmla="*/ 6067487 w 10232859"/>
              <a:gd name="connsiteY149" fmla="*/ 333712 h 1699043"/>
              <a:gd name="connsiteX150" fmla="*/ 6073281 w 10232859"/>
              <a:gd name="connsiteY150" fmla="*/ 334316 h 1699043"/>
              <a:gd name="connsiteX151" fmla="*/ 6086225 w 10232859"/>
              <a:gd name="connsiteY151" fmla="*/ 339621 h 1699043"/>
              <a:gd name="connsiteX152" fmla="*/ 6105063 w 10232859"/>
              <a:gd name="connsiteY152" fmla="*/ 347340 h 1699043"/>
              <a:gd name="connsiteX153" fmla="*/ 6135796 w 10232859"/>
              <a:gd name="connsiteY153" fmla="*/ 363143 h 1699043"/>
              <a:gd name="connsiteX154" fmla="*/ 6195166 w 10232859"/>
              <a:gd name="connsiteY154" fmla="*/ 360190 h 1699043"/>
              <a:gd name="connsiteX155" fmla="*/ 6216259 w 10232859"/>
              <a:gd name="connsiteY155" fmla="*/ 363365 h 1699043"/>
              <a:gd name="connsiteX156" fmla="*/ 6228331 w 10232859"/>
              <a:gd name="connsiteY156" fmla="*/ 364034 h 1699043"/>
              <a:gd name="connsiteX157" fmla="*/ 6229602 w 10232859"/>
              <a:gd name="connsiteY157" fmla="*/ 363414 h 1699043"/>
              <a:gd name="connsiteX158" fmla="*/ 6258988 w 10232859"/>
              <a:gd name="connsiteY158" fmla="*/ 378660 h 1699043"/>
              <a:gd name="connsiteX159" fmla="*/ 6264106 w 10232859"/>
              <a:gd name="connsiteY159" fmla="*/ 379141 h 1699043"/>
              <a:gd name="connsiteX160" fmla="*/ 6281703 w 10232859"/>
              <a:gd name="connsiteY160" fmla="*/ 391054 h 1699043"/>
              <a:gd name="connsiteX161" fmla="*/ 6291622 w 10232859"/>
              <a:gd name="connsiteY161" fmla="*/ 396155 h 1699043"/>
              <a:gd name="connsiteX162" fmla="*/ 6292712 w 10232859"/>
              <a:gd name="connsiteY162" fmla="*/ 399771 h 1699043"/>
              <a:gd name="connsiteX163" fmla="*/ 6308227 w 10232859"/>
              <a:gd name="connsiteY163" fmla="*/ 406196 h 1699043"/>
              <a:gd name="connsiteX164" fmla="*/ 6328981 w 10232859"/>
              <a:gd name="connsiteY164" fmla="*/ 409495 h 1699043"/>
              <a:gd name="connsiteX165" fmla="*/ 6368693 w 10232859"/>
              <a:gd name="connsiteY165" fmla="*/ 417845 h 1699043"/>
              <a:gd name="connsiteX166" fmla="*/ 6414811 w 10232859"/>
              <a:gd name="connsiteY166" fmla="*/ 452200 h 1699043"/>
              <a:gd name="connsiteX167" fmla="*/ 6467879 w 10232859"/>
              <a:gd name="connsiteY167" fmla="*/ 468248 h 1699043"/>
              <a:gd name="connsiteX168" fmla="*/ 6564351 w 10232859"/>
              <a:gd name="connsiteY168" fmla="*/ 537518 h 1699043"/>
              <a:gd name="connsiteX169" fmla="*/ 6711178 w 10232859"/>
              <a:gd name="connsiteY169" fmla="*/ 573610 h 1699043"/>
              <a:gd name="connsiteX170" fmla="*/ 6764036 w 10232859"/>
              <a:gd name="connsiteY170" fmla="*/ 588943 h 1699043"/>
              <a:gd name="connsiteX171" fmla="*/ 6858983 w 10232859"/>
              <a:gd name="connsiteY171" fmla="*/ 623723 h 1699043"/>
              <a:gd name="connsiteX172" fmla="*/ 6910661 w 10232859"/>
              <a:gd name="connsiteY172" fmla="*/ 634620 h 1699043"/>
              <a:gd name="connsiteX173" fmla="*/ 6944111 w 10232859"/>
              <a:gd name="connsiteY173" fmla="*/ 659502 h 1699043"/>
              <a:gd name="connsiteX174" fmla="*/ 6965771 w 10232859"/>
              <a:gd name="connsiteY174" fmla="*/ 659931 h 1699043"/>
              <a:gd name="connsiteX175" fmla="*/ 6969639 w 10232859"/>
              <a:gd name="connsiteY175" fmla="*/ 659837 h 1699043"/>
              <a:gd name="connsiteX176" fmla="*/ 6982242 w 10232859"/>
              <a:gd name="connsiteY176" fmla="*/ 663112 h 1699043"/>
              <a:gd name="connsiteX177" fmla="*/ 6989387 w 10232859"/>
              <a:gd name="connsiteY177" fmla="*/ 659474 h 1699043"/>
              <a:gd name="connsiteX178" fmla="*/ 7010930 w 10232859"/>
              <a:gd name="connsiteY178" fmla="*/ 661134 h 1699043"/>
              <a:gd name="connsiteX179" fmla="*/ 7033125 w 10232859"/>
              <a:gd name="connsiteY179" fmla="*/ 668436 h 1699043"/>
              <a:gd name="connsiteX180" fmla="*/ 7134461 w 10232859"/>
              <a:gd name="connsiteY180" fmla="*/ 708192 h 1699043"/>
              <a:gd name="connsiteX181" fmla="*/ 7197450 w 10232859"/>
              <a:gd name="connsiteY181" fmla="*/ 729094 h 1699043"/>
              <a:gd name="connsiteX182" fmla="*/ 7225084 w 10232859"/>
              <a:gd name="connsiteY182" fmla="*/ 732505 h 1699043"/>
              <a:gd name="connsiteX183" fmla="*/ 7261183 w 10232859"/>
              <a:gd name="connsiteY183" fmla="*/ 740313 h 1699043"/>
              <a:gd name="connsiteX184" fmla="*/ 7327760 w 10232859"/>
              <a:gd name="connsiteY184" fmla="*/ 750586 h 1699043"/>
              <a:gd name="connsiteX185" fmla="*/ 7412222 w 10232859"/>
              <a:gd name="connsiteY185" fmla="*/ 770487 h 1699043"/>
              <a:gd name="connsiteX186" fmla="*/ 7457904 w 10232859"/>
              <a:gd name="connsiteY186" fmla="*/ 804321 h 1699043"/>
              <a:gd name="connsiteX187" fmla="*/ 7465795 w 10232859"/>
              <a:gd name="connsiteY187" fmla="*/ 802598 h 1699043"/>
              <a:gd name="connsiteX188" fmla="*/ 7505046 w 10232859"/>
              <a:gd name="connsiteY188" fmla="*/ 816517 h 1699043"/>
              <a:gd name="connsiteX189" fmla="*/ 7623220 w 10232859"/>
              <a:gd name="connsiteY189" fmla="*/ 888520 h 1699043"/>
              <a:gd name="connsiteX190" fmla="*/ 7700458 w 10232859"/>
              <a:gd name="connsiteY190" fmla="*/ 915079 h 1699043"/>
              <a:gd name="connsiteX191" fmla="*/ 7730988 w 10232859"/>
              <a:gd name="connsiteY191" fmla="*/ 920756 h 1699043"/>
              <a:gd name="connsiteX192" fmla="*/ 7781942 w 10232859"/>
              <a:gd name="connsiteY192" fmla="*/ 930503 h 1699043"/>
              <a:gd name="connsiteX193" fmla="*/ 7827704 w 10232859"/>
              <a:gd name="connsiteY193" fmla="*/ 928558 h 1699043"/>
              <a:gd name="connsiteX194" fmla="*/ 7867270 w 10232859"/>
              <a:gd name="connsiteY194" fmla="*/ 940366 h 1699043"/>
              <a:gd name="connsiteX195" fmla="*/ 7866538 w 10232859"/>
              <a:gd name="connsiteY195" fmla="*/ 955045 h 1699043"/>
              <a:gd name="connsiteX196" fmla="*/ 7912084 w 10232859"/>
              <a:gd name="connsiteY196" fmla="*/ 963800 h 1699043"/>
              <a:gd name="connsiteX197" fmla="*/ 7982264 w 10232859"/>
              <a:gd name="connsiteY197" fmla="*/ 975773 h 1699043"/>
              <a:gd name="connsiteX198" fmla="*/ 7991272 w 10232859"/>
              <a:gd name="connsiteY198" fmla="*/ 981104 h 1699043"/>
              <a:gd name="connsiteX199" fmla="*/ 8006496 w 10232859"/>
              <a:gd name="connsiteY199" fmla="*/ 972839 h 1699043"/>
              <a:gd name="connsiteX200" fmla="*/ 8034497 w 10232859"/>
              <a:gd name="connsiteY200" fmla="*/ 972054 h 1699043"/>
              <a:gd name="connsiteX201" fmla="*/ 8150881 w 10232859"/>
              <a:gd name="connsiteY201" fmla="*/ 990411 h 1699043"/>
              <a:gd name="connsiteX202" fmla="*/ 8172106 w 10232859"/>
              <a:gd name="connsiteY202" fmla="*/ 990512 h 1699043"/>
              <a:gd name="connsiteX203" fmla="*/ 8196076 w 10232859"/>
              <a:gd name="connsiteY203" fmla="*/ 1000078 h 1699043"/>
              <a:gd name="connsiteX204" fmla="*/ 8247463 w 10232859"/>
              <a:gd name="connsiteY204" fmla="*/ 1016332 h 1699043"/>
              <a:gd name="connsiteX205" fmla="*/ 8279272 w 10232859"/>
              <a:gd name="connsiteY205" fmla="*/ 1032921 h 1699043"/>
              <a:gd name="connsiteX206" fmla="*/ 8289611 w 10232859"/>
              <a:gd name="connsiteY206" fmla="*/ 1028630 h 1699043"/>
              <a:gd name="connsiteX207" fmla="*/ 8311483 w 10232859"/>
              <a:gd name="connsiteY207" fmla="*/ 1029399 h 1699043"/>
              <a:gd name="connsiteX208" fmla="*/ 8399489 w 10232859"/>
              <a:gd name="connsiteY208" fmla="*/ 1048562 h 1699043"/>
              <a:gd name="connsiteX209" fmla="*/ 8415973 w 10232859"/>
              <a:gd name="connsiteY209" fmla="*/ 1049660 h 1699043"/>
              <a:gd name="connsiteX210" fmla="*/ 8433326 w 10232859"/>
              <a:gd name="connsiteY210" fmla="*/ 1057881 h 1699043"/>
              <a:gd name="connsiteX211" fmla="*/ 8502328 w 10232859"/>
              <a:gd name="connsiteY211" fmla="*/ 1091498 h 1699043"/>
              <a:gd name="connsiteX212" fmla="*/ 8534346 w 10232859"/>
              <a:gd name="connsiteY212" fmla="*/ 1106980 h 1699043"/>
              <a:gd name="connsiteX213" fmla="*/ 8534980 w 10232859"/>
              <a:gd name="connsiteY213" fmla="*/ 1110861 h 1699043"/>
              <a:gd name="connsiteX214" fmla="*/ 8544104 w 10232859"/>
              <a:gd name="connsiteY214" fmla="*/ 1108406 h 1699043"/>
              <a:gd name="connsiteX215" fmla="*/ 8567742 w 10232859"/>
              <a:gd name="connsiteY215" fmla="*/ 1117590 h 1699043"/>
              <a:gd name="connsiteX216" fmla="*/ 8633779 w 10232859"/>
              <a:gd name="connsiteY216" fmla="*/ 1139226 h 1699043"/>
              <a:gd name="connsiteX217" fmla="*/ 8676965 w 10232859"/>
              <a:gd name="connsiteY217" fmla="*/ 1156949 h 1699043"/>
              <a:gd name="connsiteX218" fmla="*/ 8698944 w 10232859"/>
              <a:gd name="connsiteY218" fmla="*/ 1156939 h 1699043"/>
              <a:gd name="connsiteX219" fmla="*/ 8711456 w 10232859"/>
              <a:gd name="connsiteY219" fmla="*/ 1169217 h 1699043"/>
              <a:gd name="connsiteX220" fmla="*/ 8732793 w 10232859"/>
              <a:gd name="connsiteY220" fmla="*/ 1172972 h 1699043"/>
              <a:gd name="connsiteX221" fmla="*/ 8751897 w 10232859"/>
              <a:gd name="connsiteY221" fmla="*/ 1190886 h 1699043"/>
              <a:gd name="connsiteX222" fmla="*/ 8793564 w 10232859"/>
              <a:gd name="connsiteY222" fmla="*/ 1172572 h 1699043"/>
              <a:gd name="connsiteX223" fmla="*/ 8834270 w 10232859"/>
              <a:gd name="connsiteY223" fmla="*/ 1206624 h 1699043"/>
              <a:gd name="connsiteX224" fmla="*/ 8853872 w 10232859"/>
              <a:gd name="connsiteY224" fmla="*/ 1214714 h 1699043"/>
              <a:gd name="connsiteX225" fmla="*/ 8861901 w 10232859"/>
              <a:gd name="connsiteY225" fmla="*/ 1211375 h 1699043"/>
              <a:gd name="connsiteX226" fmla="*/ 8874168 w 10232859"/>
              <a:gd name="connsiteY226" fmla="*/ 1213967 h 1699043"/>
              <a:gd name="connsiteX227" fmla="*/ 8871123 w 10232859"/>
              <a:gd name="connsiteY227" fmla="*/ 1221160 h 1699043"/>
              <a:gd name="connsiteX228" fmla="*/ 8903537 w 10232859"/>
              <a:gd name="connsiteY228" fmla="*/ 1230588 h 1699043"/>
              <a:gd name="connsiteX229" fmla="*/ 8933767 w 10232859"/>
              <a:gd name="connsiteY229" fmla="*/ 1263368 h 1699043"/>
              <a:gd name="connsiteX230" fmla="*/ 8985765 w 10232859"/>
              <a:gd name="connsiteY230" fmla="*/ 1287664 h 1699043"/>
              <a:gd name="connsiteX231" fmla="*/ 9071444 w 10232859"/>
              <a:gd name="connsiteY231" fmla="*/ 1317305 h 1699043"/>
              <a:gd name="connsiteX232" fmla="*/ 9096711 w 10232859"/>
              <a:gd name="connsiteY232" fmla="*/ 1327777 h 1699043"/>
              <a:gd name="connsiteX233" fmla="*/ 9338853 w 10232859"/>
              <a:gd name="connsiteY233" fmla="*/ 1448046 h 1699043"/>
              <a:gd name="connsiteX234" fmla="*/ 9520814 w 10232859"/>
              <a:gd name="connsiteY234" fmla="*/ 1449827 h 1699043"/>
              <a:gd name="connsiteX235" fmla="*/ 9702271 w 10232859"/>
              <a:gd name="connsiteY235" fmla="*/ 1488553 h 1699043"/>
              <a:gd name="connsiteX236" fmla="*/ 9744273 w 10232859"/>
              <a:gd name="connsiteY236" fmla="*/ 1523512 h 1699043"/>
              <a:gd name="connsiteX237" fmla="*/ 9771903 w 10232859"/>
              <a:gd name="connsiteY237" fmla="*/ 1530034 h 1699043"/>
              <a:gd name="connsiteX238" fmla="*/ 9818565 w 10232859"/>
              <a:gd name="connsiteY238" fmla="*/ 1538545 h 1699043"/>
              <a:gd name="connsiteX239" fmla="*/ 9882202 w 10232859"/>
              <a:gd name="connsiteY239" fmla="*/ 1565888 h 1699043"/>
              <a:gd name="connsiteX240" fmla="*/ 10022025 w 10232859"/>
              <a:gd name="connsiteY240" fmla="*/ 1599696 h 1699043"/>
              <a:gd name="connsiteX241" fmla="*/ 10220406 w 10232859"/>
              <a:gd name="connsiteY241" fmla="*/ 1677005 h 1699043"/>
              <a:gd name="connsiteX242" fmla="*/ 10232859 w 10232859"/>
              <a:gd name="connsiteY242" fmla="*/ 1699043 h 1699043"/>
              <a:gd name="connsiteX243" fmla="*/ 0 w 10232859"/>
              <a:gd name="connsiteY243" fmla="*/ 1699043 h 1699043"/>
              <a:gd name="connsiteX244" fmla="*/ 0 w 10232859"/>
              <a:gd name="connsiteY244" fmla="*/ 21828 h 1699043"/>
              <a:gd name="connsiteX245" fmla="*/ 8097 w 10232859"/>
              <a:gd name="connsiteY245" fmla="*/ 24355 h 1699043"/>
              <a:gd name="connsiteX246" fmla="*/ 77128 w 10232859"/>
              <a:gd name="connsiteY246" fmla="*/ 6867 h 1699043"/>
              <a:gd name="connsiteX247" fmla="*/ 188338 w 10232859"/>
              <a:gd name="connsiteY247" fmla="*/ 5079 h 1699043"/>
              <a:gd name="connsiteX248" fmla="*/ 298809 w 10232859"/>
              <a:gd name="connsiteY248" fmla="*/ 6198 h 1699043"/>
              <a:gd name="connsiteX249" fmla="*/ 338985 w 10232859"/>
              <a:gd name="connsiteY249" fmla="*/ 8006 h 1699043"/>
              <a:gd name="connsiteX250" fmla="*/ 409815 w 10232859"/>
              <a:gd name="connsiteY25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35796 w 10232859"/>
              <a:gd name="connsiteY151" fmla="*/ 363143 h 1699043"/>
              <a:gd name="connsiteX152" fmla="*/ 6195166 w 10232859"/>
              <a:gd name="connsiteY152" fmla="*/ 360190 h 1699043"/>
              <a:gd name="connsiteX153" fmla="*/ 6216259 w 10232859"/>
              <a:gd name="connsiteY153" fmla="*/ 363365 h 1699043"/>
              <a:gd name="connsiteX154" fmla="*/ 6228331 w 10232859"/>
              <a:gd name="connsiteY154" fmla="*/ 364034 h 1699043"/>
              <a:gd name="connsiteX155" fmla="*/ 6229602 w 10232859"/>
              <a:gd name="connsiteY155" fmla="*/ 363414 h 1699043"/>
              <a:gd name="connsiteX156" fmla="*/ 6258988 w 10232859"/>
              <a:gd name="connsiteY156" fmla="*/ 378660 h 1699043"/>
              <a:gd name="connsiteX157" fmla="*/ 6264106 w 10232859"/>
              <a:gd name="connsiteY157" fmla="*/ 379141 h 1699043"/>
              <a:gd name="connsiteX158" fmla="*/ 6281703 w 10232859"/>
              <a:gd name="connsiteY158" fmla="*/ 391054 h 1699043"/>
              <a:gd name="connsiteX159" fmla="*/ 6291622 w 10232859"/>
              <a:gd name="connsiteY159" fmla="*/ 396155 h 1699043"/>
              <a:gd name="connsiteX160" fmla="*/ 6292712 w 10232859"/>
              <a:gd name="connsiteY160" fmla="*/ 399771 h 1699043"/>
              <a:gd name="connsiteX161" fmla="*/ 6308227 w 10232859"/>
              <a:gd name="connsiteY161" fmla="*/ 406196 h 1699043"/>
              <a:gd name="connsiteX162" fmla="*/ 6328981 w 10232859"/>
              <a:gd name="connsiteY162" fmla="*/ 409495 h 1699043"/>
              <a:gd name="connsiteX163" fmla="*/ 6368693 w 10232859"/>
              <a:gd name="connsiteY163" fmla="*/ 417845 h 1699043"/>
              <a:gd name="connsiteX164" fmla="*/ 6414811 w 10232859"/>
              <a:gd name="connsiteY164" fmla="*/ 452200 h 1699043"/>
              <a:gd name="connsiteX165" fmla="*/ 6467879 w 10232859"/>
              <a:gd name="connsiteY165" fmla="*/ 468248 h 1699043"/>
              <a:gd name="connsiteX166" fmla="*/ 6564351 w 10232859"/>
              <a:gd name="connsiteY166" fmla="*/ 537518 h 1699043"/>
              <a:gd name="connsiteX167" fmla="*/ 6711178 w 10232859"/>
              <a:gd name="connsiteY167" fmla="*/ 573610 h 1699043"/>
              <a:gd name="connsiteX168" fmla="*/ 6764036 w 10232859"/>
              <a:gd name="connsiteY168" fmla="*/ 588943 h 1699043"/>
              <a:gd name="connsiteX169" fmla="*/ 6858983 w 10232859"/>
              <a:gd name="connsiteY169" fmla="*/ 623723 h 1699043"/>
              <a:gd name="connsiteX170" fmla="*/ 6910661 w 10232859"/>
              <a:gd name="connsiteY170" fmla="*/ 634620 h 1699043"/>
              <a:gd name="connsiteX171" fmla="*/ 6944111 w 10232859"/>
              <a:gd name="connsiteY171" fmla="*/ 659502 h 1699043"/>
              <a:gd name="connsiteX172" fmla="*/ 6965771 w 10232859"/>
              <a:gd name="connsiteY172" fmla="*/ 659931 h 1699043"/>
              <a:gd name="connsiteX173" fmla="*/ 6969639 w 10232859"/>
              <a:gd name="connsiteY173" fmla="*/ 659837 h 1699043"/>
              <a:gd name="connsiteX174" fmla="*/ 6982242 w 10232859"/>
              <a:gd name="connsiteY174" fmla="*/ 663112 h 1699043"/>
              <a:gd name="connsiteX175" fmla="*/ 6989387 w 10232859"/>
              <a:gd name="connsiteY175" fmla="*/ 659474 h 1699043"/>
              <a:gd name="connsiteX176" fmla="*/ 7010930 w 10232859"/>
              <a:gd name="connsiteY176" fmla="*/ 661134 h 1699043"/>
              <a:gd name="connsiteX177" fmla="*/ 7033125 w 10232859"/>
              <a:gd name="connsiteY177" fmla="*/ 668436 h 1699043"/>
              <a:gd name="connsiteX178" fmla="*/ 7134461 w 10232859"/>
              <a:gd name="connsiteY178" fmla="*/ 708192 h 1699043"/>
              <a:gd name="connsiteX179" fmla="*/ 7197450 w 10232859"/>
              <a:gd name="connsiteY179" fmla="*/ 729094 h 1699043"/>
              <a:gd name="connsiteX180" fmla="*/ 7225084 w 10232859"/>
              <a:gd name="connsiteY180" fmla="*/ 732505 h 1699043"/>
              <a:gd name="connsiteX181" fmla="*/ 7261183 w 10232859"/>
              <a:gd name="connsiteY181" fmla="*/ 740313 h 1699043"/>
              <a:gd name="connsiteX182" fmla="*/ 7327760 w 10232859"/>
              <a:gd name="connsiteY182" fmla="*/ 750586 h 1699043"/>
              <a:gd name="connsiteX183" fmla="*/ 7412222 w 10232859"/>
              <a:gd name="connsiteY183" fmla="*/ 770487 h 1699043"/>
              <a:gd name="connsiteX184" fmla="*/ 7457904 w 10232859"/>
              <a:gd name="connsiteY184" fmla="*/ 804321 h 1699043"/>
              <a:gd name="connsiteX185" fmla="*/ 7465795 w 10232859"/>
              <a:gd name="connsiteY185" fmla="*/ 802598 h 1699043"/>
              <a:gd name="connsiteX186" fmla="*/ 7505046 w 10232859"/>
              <a:gd name="connsiteY186" fmla="*/ 816517 h 1699043"/>
              <a:gd name="connsiteX187" fmla="*/ 7623220 w 10232859"/>
              <a:gd name="connsiteY187" fmla="*/ 888520 h 1699043"/>
              <a:gd name="connsiteX188" fmla="*/ 7700458 w 10232859"/>
              <a:gd name="connsiteY188" fmla="*/ 915079 h 1699043"/>
              <a:gd name="connsiteX189" fmla="*/ 7730988 w 10232859"/>
              <a:gd name="connsiteY189" fmla="*/ 920756 h 1699043"/>
              <a:gd name="connsiteX190" fmla="*/ 7781942 w 10232859"/>
              <a:gd name="connsiteY190" fmla="*/ 930503 h 1699043"/>
              <a:gd name="connsiteX191" fmla="*/ 7827704 w 10232859"/>
              <a:gd name="connsiteY191" fmla="*/ 928558 h 1699043"/>
              <a:gd name="connsiteX192" fmla="*/ 7867270 w 10232859"/>
              <a:gd name="connsiteY192" fmla="*/ 940366 h 1699043"/>
              <a:gd name="connsiteX193" fmla="*/ 7866538 w 10232859"/>
              <a:gd name="connsiteY193" fmla="*/ 955045 h 1699043"/>
              <a:gd name="connsiteX194" fmla="*/ 7912084 w 10232859"/>
              <a:gd name="connsiteY194" fmla="*/ 963800 h 1699043"/>
              <a:gd name="connsiteX195" fmla="*/ 7982264 w 10232859"/>
              <a:gd name="connsiteY195" fmla="*/ 975773 h 1699043"/>
              <a:gd name="connsiteX196" fmla="*/ 7991272 w 10232859"/>
              <a:gd name="connsiteY196" fmla="*/ 981104 h 1699043"/>
              <a:gd name="connsiteX197" fmla="*/ 8006496 w 10232859"/>
              <a:gd name="connsiteY197" fmla="*/ 972839 h 1699043"/>
              <a:gd name="connsiteX198" fmla="*/ 8034497 w 10232859"/>
              <a:gd name="connsiteY198" fmla="*/ 972054 h 1699043"/>
              <a:gd name="connsiteX199" fmla="*/ 8150881 w 10232859"/>
              <a:gd name="connsiteY199" fmla="*/ 990411 h 1699043"/>
              <a:gd name="connsiteX200" fmla="*/ 8172106 w 10232859"/>
              <a:gd name="connsiteY200" fmla="*/ 990512 h 1699043"/>
              <a:gd name="connsiteX201" fmla="*/ 8196076 w 10232859"/>
              <a:gd name="connsiteY201" fmla="*/ 1000078 h 1699043"/>
              <a:gd name="connsiteX202" fmla="*/ 8247463 w 10232859"/>
              <a:gd name="connsiteY202" fmla="*/ 1016332 h 1699043"/>
              <a:gd name="connsiteX203" fmla="*/ 8279272 w 10232859"/>
              <a:gd name="connsiteY203" fmla="*/ 1032921 h 1699043"/>
              <a:gd name="connsiteX204" fmla="*/ 8289611 w 10232859"/>
              <a:gd name="connsiteY204" fmla="*/ 1028630 h 1699043"/>
              <a:gd name="connsiteX205" fmla="*/ 8311483 w 10232859"/>
              <a:gd name="connsiteY205" fmla="*/ 1029399 h 1699043"/>
              <a:gd name="connsiteX206" fmla="*/ 8399489 w 10232859"/>
              <a:gd name="connsiteY206" fmla="*/ 1048562 h 1699043"/>
              <a:gd name="connsiteX207" fmla="*/ 8415973 w 10232859"/>
              <a:gd name="connsiteY207" fmla="*/ 1049660 h 1699043"/>
              <a:gd name="connsiteX208" fmla="*/ 8433326 w 10232859"/>
              <a:gd name="connsiteY208" fmla="*/ 1057881 h 1699043"/>
              <a:gd name="connsiteX209" fmla="*/ 8502328 w 10232859"/>
              <a:gd name="connsiteY209" fmla="*/ 1091498 h 1699043"/>
              <a:gd name="connsiteX210" fmla="*/ 8534346 w 10232859"/>
              <a:gd name="connsiteY210" fmla="*/ 1106980 h 1699043"/>
              <a:gd name="connsiteX211" fmla="*/ 8534980 w 10232859"/>
              <a:gd name="connsiteY211" fmla="*/ 1110861 h 1699043"/>
              <a:gd name="connsiteX212" fmla="*/ 8544104 w 10232859"/>
              <a:gd name="connsiteY212" fmla="*/ 1108406 h 1699043"/>
              <a:gd name="connsiteX213" fmla="*/ 8567742 w 10232859"/>
              <a:gd name="connsiteY213" fmla="*/ 1117590 h 1699043"/>
              <a:gd name="connsiteX214" fmla="*/ 8633779 w 10232859"/>
              <a:gd name="connsiteY214" fmla="*/ 1139226 h 1699043"/>
              <a:gd name="connsiteX215" fmla="*/ 8676965 w 10232859"/>
              <a:gd name="connsiteY215" fmla="*/ 1156949 h 1699043"/>
              <a:gd name="connsiteX216" fmla="*/ 8698944 w 10232859"/>
              <a:gd name="connsiteY216" fmla="*/ 1156939 h 1699043"/>
              <a:gd name="connsiteX217" fmla="*/ 8711456 w 10232859"/>
              <a:gd name="connsiteY217" fmla="*/ 1169217 h 1699043"/>
              <a:gd name="connsiteX218" fmla="*/ 8732793 w 10232859"/>
              <a:gd name="connsiteY218" fmla="*/ 1172972 h 1699043"/>
              <a:gd name="connsiteX219" fmla="*/ 8751897 w 10232859"/>
              <a:gd name="connsiteY219" fmla="*/ 1190886 h 1699043"/>
              <a:gd name="connsiteX220" fmla="*/ 8793564 w 10232859"/>
              <a:gd name="connsiteY220" fmla="*/ 1172572 h 1699043"/>
              <a:gd name="connsiteX221" fmla="*/ 8834270 w 10232859"/>
              <a:gd name="connsiteY221" fmla="*/ 1206624 h 1699043"/>
              <a:gd name="connsiteX222" fmla="*/ 8853872 w 10232859"/>
              <a:gd name="connsiteY222" fmla="*/ 1214714 h 1699043"/>
              <a:gd name="connsiteX223" fmla="*/ 8861901 w 10232859"/>
              <a:gd name="connsiteY223" fmla="*/ 1211375 h 1699043"/>
              <a:gd name="connsiteX224" fmla="*/ 8874168 w 10232859"/>
              <a:gd name="connsiteY224" fmla="*/ 1213967 h 1699043"/>
              <a:gd name="connsiteX225" fmla="*/ 8871123 w 10232859"/>
              <a:gd name="connsiteY225" fmla="*/ 1221160 h 1699043"/>
              <a:gd name="connsiteX226" fmla="*/ 8903537 w 10232859"/>
              <a:gd name="connsiteY226" fmla="*/ 1230588 h 1699043"/>
              <a:gd name="connsiteX227" fmla="*/ 8933767 w 10232859"/>
              <a:gd name="connsiteY227" fmla="*/ 1263368 h 1699043"/>
              <a:gd name="connsiteX228" fmla="*/ 8985765 w 10232859"/>
              <a:gd name="connsiteY228" fmla="*/ 1287664 h 1699043"/>
              <a:gd name="connsiteX229" fmla="*/ 9071444 w 10232859"/>
              <a:gd name="connsiteY229" fmla="*/ 1317305 h 1699043"/>
              <a:gd name="connsiteX230" fmla="*/ 9096711 w 10232859"/>
              <a:gd name="connsiteY230" fmla="*/ 1327777 h 1699043"/>
              <a:gd name="connsiteX231" fmla="*/ 9338853 w 10232859"/>
              <a:gd name="connsiteY231" fmla="*/ 1448046 h 1699043"/>
              <a:gd name="connsiteX232" fmla="*/ 9520814 w 10232859"/>
              <a:gd name="connsiteY232" fmla="*/ 1449827 h 1699043"/>
              <a:gd name="connsiteX233" fmla="*/ 9702271 w 10232859"/>
              <a:gd name="connsiteY233" fmla="*/ 1488553 h 1699043"/>
              <a:gd name="connsiteX234" fmla="*/ 9744273 w 10232859"/>
              <a:gd name="connsiteY234" fmla="*/ 1523512 h 1699043"/>
              <a:gd name="connsiteX235" fmla="*/ 9771903 w 10232859"/>
              <a:gd name="connsiteY235" fmla="*/ 1530034 h 1699043"/>
              <a:gd name="connsiteX236" fmla="*/ 9818565 w 10232859"/>
              <a:gd name="connsiteY236" fmla="*/ 1538545 h 1699043"/>
              <a:gd name="connsiteX237" fmla="*/ 9882202 w 10232859"/>
              <a:gd name="connsiteY237" fmla="*/ 1565888 h 1699043"/>
              <a:gd name="connsiteX238" fmla="*/ 10022025 w 10232859"/>
              <a:gd name="connsiteY238" fmla="*/ 1599696 h 1699043"/>
              <a:gd name="connsiteX239" fmla="*/ 10220406 w 10232859"/>
              <a:gd name="connsiteY239" fmla="*/ 1677005 h 1699043"/>
              <a:gd name="connsiteX240" fmla="*/ 10232859 w 10232859"/>
              <a:gd name="connsiteY240" fmla="*/ 1699043 h 1699043"/>
              <a:gd name="connsiteX241" fmla="*/ 0 w 10232859"/>
              <a:gd name="connsiteY241" fmla="*/ 1699043 h 1699043"/>
              <a:gd name="connsiteX242" fmla="*/ 0 w 10232859"/>
              <a:gd name="connsiteY242" fmla="*/ 21828 h 1699043"/>
              <a:gd name="connsiteX243" fmla="*/ 8097 w 10232859"/>
              <a:gd name="connsiteY243" fmla="*/ 24355 h 1699043"/>
              <a:gd name="connsiteX244" fmla="*/ 77128 w 10232859"/>
              <a:gd name="connsiteY244" fmla="*/ 6867 h 1699043"/>
              <a:gd name="connsiteX245" fmla="*/ 188338 w 10232859"/>
              <a:gd name="connsiteY245" fmla="*/ 5079 h 1699043"/>
              <a:gd name="connsiteX246" fmla="*/ 298809 w 10232859"/>
              <a:gd name="connsiteY246" fmla="*/ 6198 h 1699043"/>
              <a:gd name="connsiteX247" fmla="*/ 338985 w 10232859"/>
              <a:gd name="connsiteY247" fmla="*/ 8006 h 1699043"/>
              <a:gd name="connsiteX248" fmla="*/ 409815 w 10232859"/>
              <a:gd name="connsiteY248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95166 w 10232859"/>
              <a:gd name="connsiteY151" fmla="*/ 360190 h 1699043"/>
              <a:gd name="connsiteX152" fmla="*/ 6216259 w 10232859"/>
              <a:gd name="connsiteY152" fmla="*/ 363365 h 1699043"/>
              <a:gd name="connsiteX153" fmla="*/ 6228331 w 10232859"/>
              <a:gd name="connsiteY153" fmla="*/ 364034 h 1699043"/>
              <a:gd name="connsiteX154" fmla="*/ 6229602 w 10232859"/>
              <a:gd name="connsiteY154" fmla="*/ 363414 h 1699043"/>
              <a:gd name="connsiteX155" fmla="*/ 6258988 w 10232859"/>
              <a:gd name="connsiteY155" fmla="*/ 378660 h 1699043"/>
              <a:gd name="connsiteX156" fmla="*/ 6264106 w 10232859"/>
              <a:gd name="connsiteY156" fmla="*/ 379141 h 1699043"/>
              <a:gd name="connsiteX157" fmla="*/ 6281703 w 10232859"/>
              <a:gd name="connsiteY157" fmla="*/ 391054 h 1699043"/>
              <a:gd name="connsiteX158" fmla="*/ 6291622 w 10232859"/>
              <a:gd name="connsiteY158" fmla="*/ 396155 h 1699043"/>
              <a:gd name="connsiteX159" fmla="*/ 6292712 w 10232859"/>
              <a:gd name="connsiteY159" fmla="*/ 399771 h 1699043"/>
              <a:gd name="connsiteX160" fmla="*/ 6308227 w 10232859"/>
              <a:gd name="connsiteY160" fmla="*/ 406196 h 1699043"/>
              <a:gd name="connsiteX161" fmla="*/ 6328981 w 10232859"/>
              <a:gd name="connsiteY161" fmla="*/ 409495 h 1699043"/>
              <a:gd name="connsiteX162" fmla="*/ 6368693 w 10232859"/>
              <a:gd name="connsiteY162" fmla="*/ 417845 h 1699043"/>
              <a:gd name="connsiteX163" fmla="*/ 6414811 w 10232859"/>
              <a:gd name="connsiteY163" fmla="*/ 452200 h 1699043"/>
              <a:gd name="connsiteX164" fmla="*/ 6467879 w 10232859"/>
              <a:gd name="connsiteY164" fmla="*/ 468248 h 1699043"/>
              <a:gd name="connsiteX165" fmla="*/ 6564351 w 10232859"/>
              <a:gd name="connsiteY165" fmla="*/ 537518 h 1699043"/>
              <a:gd name="connsiteX166" fmla="*/ 6711178 w 10232859"/>
              <a:gd name="connsiteY166" fmla="*/ 573610 h 1699043"/>
              <a:gd name="connsiteX167" fmla="*/ 6764036 w 10232859"/>
              <a:gd name="connsiteY167" fmla="*/ 588943 h 1699043"/>
              <a:gd name="connsiteX168" fmla="*/ 6858983 w 10232859"/>
              <a:gd name="connsiteY168" fmla="*/ 623723 h 1699043"/>
              <a:gd name="connsiteX169" fmla="*/ 6910661 w 10232859"/>
              <a:gd name="connsiteY169" fmla="*/ 634620 h 1699043"/>
              <a:gd name="connsiteX170" fmla="*/ 6944111 w 10232859"/>
              <a:gd name="connsiteY170" fmla="*/ 659502 h 1699043"/>
              <a:gd name="connsiteX171" fmla="*/ 6965771 w 10232859"/>
              <a:gd name="connsiteY171" fmla="*/ 659931 h 1699043"/>
              <a:gd name="connsiteX172" fmla="*/ 6969639 w 10232859"/>
              <a:gd name="connsiteY172" fmla="*/ 659837 h 1699043"/>
              <a:gd name="connsiteX173" fmla="*/ 6982242 w 10232859"/>
              <a:gd name="connsiteY173" fmla="*/ 663112 h 1699043"/>
              <a:gd name="connsiteX174" fmla="*/ 6989387 w 10232859"/>
              <a:gd name="connsiteY174" fmla="*/ 659474 h 1699043"/>
              <a:gd name="connsiteX175" fmla="*/ 7010930 w 10232859"/>
              <a:gd name="connsiteY175" fmla="*/ 661134 h 1699043"/>
              <a:gd name="connsiteX176" fmla="*/ 7033125 w 10232859"/>
              <a:gd name="connsiteY176" fmla="*/ 668436 h 1699043"/>
              <a:gd name="connsiteX177" fmla="*/ 7134461 w 10232859"/>
              <a:gd name="connsiteY177" fmla="*/ 708192 h 1699043"/>
              <a:gd name="connsiteX178" fmla="*/ 7197450 w 10232859"/>
              <a:gd name="connsiteY178" fmla="*/ 729094 h 1699043"/>
              <a:gd name="connsiteX179" fmla="*/ 7225084 w 10232859"/>
              <a:gd name="connsiteY179" fmla="*/ 732505 h 1699043"/>
              <a:gd name="connsiteX180" fmla="*/ 7261183 w 10232859"/>
              <a:gd name="connsiteY180" fmla="*/ 740313 h 1699043"/>
              <a:gd name="connsiteX181" fmla="*/ 7327760 w 10232859"/>
              <a:gd name="connsiteY181" fmla="*/ 750586 h 1699043"/>
              <a:gd name="connsiteX182" fmla="*/ 7412222 w 10232859"/>
              <a:gd name="connsiteY182" fmla="*/ 770487 h 1699043"/>
              <a:gd name="connsiteX183" fmla="*/ 7457904 w 10232859"/>
              <a:gd name="connsiteY183" fmla="*/ 804321 h 1699043"/>
              <a:gd name="connsiteX184" fmla="*/ 7465795 w 10232859"/>
              <a:gd name="connsiteY184" fmla="*/ 802598 h 1699043"/>
              <a:gd name="connsiteX185" fmla="*/ 7505046 w 10232859"/>
              <a:gd name="connsiteY185" fmla="*/ 816517 h 1699043"/>
              <a:gd name="connsiteX186" fmla="*/ 7623220 w 10232859"/>
              <a:gd name="connsiteY186" fmla="*/ 888520 h 1699043"/>
              <a:gd name="connsiteX187" fmla="*/ 7700458 w 10232859"/>
              <a:gd name="connsiteY187" fmla="*/ 915079 h 1699043"/>
              <a:gd name="connsiteX188" fmla="*/ 7730988 w 10232859"/>
              <a:gd name="connsiteY188" fmla="*/ 920756 h 1699043"/>
              <a:gd name="connsiteX189" fmla="*/ 7781942 w 10232859"/>
              <a:gd name="connsiteY189" fmla="*/ 930503 h 1699043"/>
              <a:gd name="connsiteX190" fmla="*/ 7827704 w 10232859"/>
              <a:gd name="connsiteY190" fmla="*/ 928558 h 1699043"/>
              <a:gd name="connsiteX191" fmla="*/ 7867270 w 10232859"/>
              <a:gd name="connsiteY191" fmla="*/ 940366 h 1699043"/>
              <a:gd name="connsiteX192" fmla="*/ 7866538 w 10232859"/>
              <a:gd name="connsiteY192" fmla="*/ 955045 h 1699043"/>
              <a:gd name="connsiteX193" fmla="*/ 7912084 w 10232859"/>
              <a:gd name="connsiteY193" fmla="*/ 963800 h 1699043"/>
              <a:gd name="connsiteX194" fmla="*/ 7982264 w 10232859"/>
              <a:gd name="connsiteY194" fmla="*/ 975773 h 1699043"/>
              <a:gd name="connsiteX195" fmla="*/ 7991272 w 10232859"/>
              <a:gd name="connsiteY195" fmla="*/ 981104 h 1699043"/>
              <a:gd name="connsiteX196" fmla="*/ 8006496 w 10232859"/>
              <a:gd name="connsiteY196" fmla="*/ 972839 h 1699043"/>
              <a:gd name="connsiteX197" fmla="*/ 8034497 w 10232859"/>
              <a:gd name="connsiteY197" fmla="*/ 972054 h 1699043"/>
              <a:gd name="connsiteX198" fmla="*/ 8150881 w 10232859"/>
              <a:gd name="connsiteY198" fmla="*/ 990411 h 1699043"/>
              <a:gd name="connsiteX199" fmla="*/ 8172106 w 10232859"/>
              <a:gd name="connsiteY199" fmla="*/ 990512 h 1699043"/>
              <a:gd name="connsiteX200" fmla="*/ 8196076 w 10232859"/>
              <a:gd name="connsiteY200" fmla="*/ 1000078 h 1699043"/>
              <a:gd name="connsiteX201" fmla="*/ 8247463 w 10232859"/>
              <a:gd name="connsiteY201" fmla="*/ 1016332 h 1699043"/>
              <a:gd name="connsiteX202" fmla="*/ 8279272 w 10232859"/>
              <a:gd name="connsiteY202" fmla="*/ 1032921 h 1699043"/>
              <a:gd name="connsiteX203" fmla="*/ 8289611 w 10232859"/>
              <a:gd name="connsiteY203" fmla="*/ 1028630 h 1699043"/>
              <a:gd name="connsiteX204" fmla="*/ 8311483 w 10232859"/>
              <a:gd name="connsiteY204" fmla="*/ 1029399 h 1699043"/>
              <a:gd name="connsiteX205" fmla="*/ 8399489 w 10232859"/>
              <a:gd name="connsiteY205" fmla="*/ 1048562 h 1699043"/>
              <a:gd name="connsiteX206" fmla="*/ 8415973 w 10232859"/>
              <a:gd name="connsiteY206" fmla="*/ 1049660 h 1699043"/>
              <a:gd name="connsiteX207" fmla="*/ 8433326 w 10232859"/>
              <a:gd name="connsiteY207" fmla="*/ 1057881 h 1699043"/>
              <a:gd name="connsiteX208" fmla="*/ 8502328 w 10232859"/>
              <a:gd name="connsiteY208" fmla="*/ 1091498 h 1699043"/>
              <a:gd name="connsiteX209" fmla="*/ 8534346 w 10232859"/>
              <a:gd name="connsiteY209" fmla="*/ 1106980 h 1699043"/>
              <a:gd name="connsiteX210" fmla="*/ 8534980 w 10232859"/>
              <a:gd name="connsiteY210" fmla="*/ 1110861 h 1699043"/>
              <a:gd name="connsiteX211" fmla="*/ 8544104 w 10232859"/>
              <a:gd name="connsiteY211" fmla="*/ 1108406 h 1699043"/>
              <a:gd name="connsiteX212" fmla="*/ 8567742 w 10232859"/>
              <a:gd name="connsiteY212" fmla="*/ 1117590 h 1699043"/>
              <a:gd name="connsiteX213" fmla="*/ 8633779 w 10232859"/>
              <a:gd name="connsiteY213" fmla="*/ 1139226 h 1699043"/>
              <a:gd name="connsiteX214" fmla="*/ 8676965 w 10232859"/>
              <a:gd name="connsiteY214" fmla="*/ 1156949 h 1699043"/>
              <a:gd name="connsiteX215" fmla="*/ 8698944 w 10232859"/>
              <a:gd name="connsiteY215" fmla="*/ 1156939 h 1699043"/>
              <a:gd name="connsiteX216" fmla="*/ 8711456 w 10232859"/>
              <a:gd name="connsiteY216" fmla="*/ 1169217 h 1699043"/>
              <a:gd name="connsiteX217" fmla="*/ 8732793 w 10232859"/>
              <a:gd name="connsiteY217" fmla="*/ 1172972 h 1699043"/>
              <a:gd name="connsiteX218" fmla="*/ 8751897 w 10232859"/>
              <a:gd name="connsiteY218" fmla="*/ 1190886 h 1699043"/>
              <a:gd name="connsiteX219" fmla="*/ 8793564 w 10232859"/>
              <a:gd name="connsiteY219" fmla="*/ 1172572 h 1699043"/>
              <a:gd name="connsiteX220" fmla="*/ 8834270 w 10232859"/>
              <a:gd name="connsiteY220" fmla="*/ 1206624 h 1699043"/>
              <a:gd name="connsiteX221" fmla="*/ 8853872 w 10232859"/>
              <a:gd name="connsiteY221" fmla="*/ 1214714 h 1699043"/>
              <a:gd name="connsiteX222" fmla="*/ 8861901 w 10232859"/>
              <a:gd name="connsiteY222" fmla="*/ 1211375 h 1699043"/>
              <a:gd name="connsiteX223" fmla="*/ 8874168 w 10232859"/>
              <a:gd name="connsiteY223" fmla="*/ 1213967 h 1699043"/>
              <a:gd name="connsiteX224" fmla="*/ 8871123 w 10232859"/>
              <a:gd name="connsiteY224" fmla="*/ 1221160 h 1699043"/>
              <a:gd name="connsiteX225" fmla="*/ 8903537 w 10232859"/>
              <a:gd name="connsiteY225" fmla="*/ 1230588 h 1699043"/>
              <a:gd name="connsiteX226" fmla="*/ 8933767 w 10232859"/>
              <a:gd name="connsiteY226" fmla="*/ 1263368 h 1699043"/>
              <a:gd name="connsiteX227" fmla="*/ 8985765 w 10232859"/>
              <a:gd name="connsiteY227" fmla="*/ 1287664 h 1699043"/>
              <a:gd name="connsiteX228" fmla="*/ 9071444 w 10232859"/>
              <a:gd name="connsiteY228" fmla="*/ 1317305 h 1699043"/>
              <a:gd name="connsiteX229" fmla="*/ 9096711 w 10232859"/>
              <a:gd name="connsiteY229" fmla="*/ 1327777 h 1699043"/>
              <a:gd name="connsiteX230" fmla="*/ 9338853 w 10232859"/>
              <a:gd name="connsiteY230" fmla="*/ 1448046 h 1699043"/>
              <a:gd name="connsiteX231" fmla="*/ 9520814 w 10232859"/>
              <a:gd name="connsiteY231" fmla="*/ 1449827 h 1699043"/>
              <a:gd name="connsiteX232" fmla="*/ 9702271 w 10232859"/>
              <a:gd name="connsiteY232" fmla="*/ 1488553 h 1699043"/>
              <a:gd name="connsiteX233" fmla="*/ 9744273 w 10232859"/>
              <a:gd name="connsiteY233" fmla="*/ 1523512 h 1699043"/>
              <a:gd name="connsiteX234" fmla="*/ 9771903 w 10232859"/>
              <a:gd name="connsiteY234" fmla="*/ 1530034 h 1699043"/>
              <a:gd name="connsiteX235" fmla="*/ 9818565 w 10232859"/>
              <a:gd name="connsiteY235" fmla="*/ 1538545 h 1699043"/>
              <a:gd name="connsiteX236" fmla="*/ 9882202 w 10232859"/>
              <a:gd name="connsiteY236" fmla="*/ 1565888 h 1699043"/>
              <a:gd name="connsiteX237" fmla="*/ 10022025 w 10232859"/>
              <a:gd name="connsiteY237" fmla="*/ 1599696 h 1699043"/>
              <a:gd name="connsiteX238" fmla="*/ 10220406 w 10232859"/>
              <a:gd name="connsiteY238" fmla="*/ 1677005 h 1699043"/>
              <a:gd name="connsiteX239" fmla="*/ 10232859 w 10232859"/>
              <a:gd name="connsiteY239" fmla="*/ 1699043 h 1699043"/>
              <a:gd name="connsiteX240" fmla="*/ 0 w 10232859"/>
              <a:gd name="connsiteY240" fmla="*/ 1699043 h 1699043"/>
              <a:gd name="connsiteX241" fmla="*/ 0 w 10232859"/>
              <a:gd name="connsiteY241" fmla="*/ 21828 h 1699043"/>
              <a:gd name="connsiteX242" fmla="*/ 8097 w 10232859"/>
              <a:gd name="connsiteY242" fmla="*/ 24355 h 1699043"/>
              <a:gd name="connsiteX243" fmla="*/ 77128 w 10232859"/>
              <a:gd name="connsiteY243" fmla="*/ 6867 h 1699043"/>
              <a:gd name="connsiteX244" fmla="*/ 188338 w 10232859"/>
              <a:gd name="connsiteY244" fmla="*/ 5079 h 1699043"/>
              <a:gd name="connsiteX245" fmla="*/ 298809 w 10232859"/>
              <a:gd name="connsiteY245" fmla="*/ 6198 h 1699043"/>
              <a:gd name="connsiteX246" fmla="*/ 338985 w 10232859"/>
              <a:gd name="connsiteY246" fmla="*/ 8006 h 1699043"/>
              <a:gd name="connsiteX247" fmla="*/ 409815 w 10232859"/>
              <a:gd name="connsiteY247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6073281 w 10232859"/>
              <a:gd name="connsiteY147" fmla="*/ 334316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6538 w 10232859"/>
              <a:gd name="connsiteY190" fmla="*/ 955045 h 1699043"/>
              <a:gd name="connsiteX191" fmla="*/ 7912084 w 10232859"/>
              <a:gd name="connsiteY191" fmla="*/ 963800 h 1699043"/>
              <a:gd name="connsiteX192" fmla="*/ 7982264 w 10232859"/>
              <a:gd name="connsiteY192" fmla="*/ 975773 h 1699043"/>
              <a:gd name="connsiteX193" fmla="*/ 7991272 w 10232859"/>
              <a:gd name="connsiteY193" fmla="*/ 981104 h 1699043"/>
              <a:gd name="connsiteX194" fmla="*/ 8006496 w 10232859"/>
              <a:gd name="connsiteY194" fmla="*/ 972839 h 1699043"/>
              <a:gd name="connsiteX195" fmla="*/ 8034497 w 10232859"/>
              <a:gd name="connsiteY195" fmla="*/ 972054 h 1699043"/>
              <a:gd name="connsiteX196" fmla="*/ 8150881 w 10232859"/>
              <a:gd name="connsiteY196" fmla="*/ 990411 h 1699043"/>
              <a:gd name="connsiteX197" fmla="*/ 8172106 w 10232859"/>
              <a:gd name="connsiteY197" fmla="*/ 990512 h 1699043"/>
              <a:gd name="connsiteX198" fmla="*/ 8196076 w 10232859"/>
              <a:gd name="connsiteY198" fmla="*/ 1000078 h 1699043"/>
              <a:gd name="connsiteX199" fmla="*/ 8247463 w 10232859"/>
              <a:gd name="connsiteY199" fmla="*/ 1016332 h 1699043"/>
              <a:gd name="connsiteX200" fmla="*/ 8279272 w 10232859"/>
              <a:gd name="connsiteY200" fmla="*/ 1032921 h 1699043"/>
              <a:gd name="connsiteX201" fmla="*/ 8289611 w 10232859"/>
              <a:gd name="connsiteY201" fmla="*/ 1028630 h 1699043"/>
              <a:gd name="connsiteX202" fmla="*/ 8311483 w 10232859"/>
              <a:gd name="connsiteY202" fmla="*/ 1029399 h 1699043"/>
              <a:gd name="connsiteX203" fmla="*/ 8399489 w 10232859"/>
              <a:gd name="connsiteY203" fmla="*/ 1048562 h 1699043"/>
              <a:gd name="connsiteX204" fmla="*/ 8415973 w 10232859"/>
              <a:gd name="connsiteY204" fmla="*/ 1049660 h 1699043"/>
              <a:gd name="connsiteX205" fmla="*/ 8433326 w 10232859"/>
              <a:gd name="connsiteY205" fmla="*/ 1057881 h 1699043"/>
              <a:gd name="connsiteX206" fmla="*/ 8502328 w 10232859"/>
              <a:gd name="connsiteY206" fmla="*/ 1091498 h 1699043"/>
              <a:gd name="connsiteX207" fmla="*/ 8534346 w 10232859"/>
              <a:gd name="connsiteY207" fmla="*/ 1106980 h 1699043"/>
              <a:gd name="connsiteX208" fmla="*/ 8534980 w 10232859"/>
              <a:gd name="connsiteY208" fmla="*/ 1110861 h 1699043"/>
              <a:gd name="connsiteX209" fmla="*/ 8544104 w 10232859"/>
              <a:gd name="connsiteY209" fmla="*/ 1108406 h 1699043"/>
              <a:gd name="connsiteX210" fmla="*/ 8567742 w 10232859"/>
              <a:gd name="connsiteY210" fmla="*/ 1117590 h 1699043"/>
              <a:gd name="connsiteX211" fmla="*/ 8633779 w 10232859"/>
              <a:gd name="connsiteY211" fmla="*/ 1139226 h 1699043"/>
              <a:gd name="connsiteX212" fmla="*/ 8676965 w 10232859"/>
              <a:gd name="connsiteY212" fmla="*/ 1156949 h 1699043"/>
              <a:gd name="connsiteX213" fmla="*/ 8698944 w 10232859"/>
              <a:gd name="connsiteY213" fmla="*/ 1156939 h 1699043"/>
              <a:gd name="connsiteX214" fmla="*/ 8711456 w 10232859"/>
              <a:gd name="connsiteY214" fmla="*/ 1169217 h 1699043"/>
              <a:gd name="connsiteX215" fmla="*/ 8732793 w 10232859"/>
              <a:gd name="connsiteY215" fmla="*/ 1172972 h 1699043"/>
              <a:gd name="connsiteX216" fmla="*/ 8751897 w 10232859"/>
              <a:gd name="connsiteY216" fmla="*/ 1190886 h 1699043"/>
              <a:gd name="connsiteX217" fmla="*/ 8793564 w 10232859"/>
              <a:gd name="connsiteY217" fmla="*/ 1172572 h 1699043"/>
              <a:gd name="connsiteX218" fmla="*/ 8834270 w 10232859"/>
              <a:gd name="connsiteY218" fmla="*/ 1206624 h 1699043"/>
              <a:gd name="connsiteX219" fmla="*/ 8853872 w 10232859"/>
              <a:gd name="connsiteY219" fmla="*/ 1214714 h 1699043"/>
              <a:gd name="connsiteX220" fmla="*/ 8861901 w 10232859"/>
              <a:gd name="connsiteY220" fmla="*/ 1211375 h 1699043"/>
              <a:gd name="connsiteX221" fmla="*/ 8874168 w 10232859"/>
              <a:gd name="connsiteY221" fmla="*/ 1213967 h 1699043"/>
              <a:gd name="connsiteX222" fmla="*/ 8871123 w 10232859"/>
              <a:gd name="connsiteY222" fmla="*/ 1221160 h 1699043"/>
              <a:gd name="connsiteX223" fmla="*/ 8903537 w 10232859"/>
              <a:gd name="connsiteY223" fmla="*/ 1230588 h 1699043"/>
              <a:gd name="connsiteX224" fmla="*/ 8933767 w 10232859"/>
              <a:gd name="connsiteY224" fmla="*/ 1263368 h 1699043"/>
              <a:gd name="connsiteX225" fmla="*/ 8985765 w 10232859"/>
              <a:gd name="connsiteY225" fmla="*/ 1287664 h 1699043"/>
              <a:gd name="connsiteX226" fmla="*/ 9071444 w 10232859"/>
              <a:gd name="connsiteY226" fmla="*/ 1317305 h 1699043"/>
              <a:gd name="connsiteX227" fmla="*/ 9096711 w 10232859"/>
              <a:gd name="connsiteY227" fmla="*/ 1327777 h 1699043"/>
              <a:gd name="connsiteX228" fmla="*/ 9338853 w 10232859"/>
              <a:gd name="connsiteY228" fmla="*/ 1448046 h 1699043"/>
              <a:gd name="connsiteX229" fmla="*/ 9520814 w 10232859"/>
              <a:gd name="connsiteY229" fmla="*/ 1449827 h 1699043"/>
              <a:gd name="connsiteX230" fmla="*/ 9702271 w 10232859"/>
              <a:gd name="connsiteY230" fmla="*/ 1488553 h 1699043"/>
              <a:gd name="connsiteX231" fmla="*/ 9744273 w 10232859"/>
              <a:gd name="connsiteY231" fmla="*/ 1523512 h 1699043"/>
              <a:gd name="connsiteX232" fmla="*/ 9771903 w 10232859"/>
              <a:gd name="connsiteY232" fmla="*/ 1530034 h 1699043"/>
              <a:gd name="connsiteX233" fmla="*/ 9818565 w 10232859"/>
              <a:gd name="connsiteY233" fmla="*/ 1538545 h 1699043"/>
              <a:gd name="connsiteX234" fmla="*/ 9882202 w 10232859"/>
              <a:gd name="connsiteY234" fmla="*/ 1565888 h 1699043"/>
              <a:gd name="connsiteX235" fmla="*/ 10022025 w 10232859"/>
              <a:gd name="connsiteY235" fmla="*/ 1599696 h 1699043"/>
              <a:gd name="connsiteX236" fmla="*/ 10220406 w 10232859"/>
              <a:gd name="connsiteY236" fmla="*/ 1677005 h 1699043"/>
              <a:gd name="connsiteX237" fmla="*/ 10232859 w 10232859"/>
              <a:gd name="connsiteY237" fmla="*/ 1699043 h 1699043"/>
              <a:gd name="connsiteX238" fmla="*/ 0 w 10232859"/>
              <a:gd name="connsiteY238" fmla="*/ 1699043 h 1699043"/>
              <a:gd name="connsiteX239" fmla="*/ 0 w 10232859"/>
              <a:gd name="connsiteY239" fmla="*/ 21828 h 1699043"/>
              <a:gd name="connsiteX240" fmla="*/ 8097 w 10232859"/>
              <a:gd name="connsiteY240" fmla="*/ 24355 h 1699043"/>
              <a:gd name="connsiteX241" fmla="*/ 77128 w 10232859"/>
              <a:gd name="connsiteY241" fmla="*/ 6867 h 1699043"/>
              <a:gd name="connsiteX242" fmla="*/ 188338 w 10232859"/>
              <a:gd name="connsiteY242" fmla="*/ 5079 h 1699043"/>
              <a:gd name="connsiteX243" fmla="*/ 298809 w 10232859"/>
              <a:gd name="connsiteY243" fmla="*/ 6198 h 1699043"/>
              <a:gd name="connsiteX244" fmla="*/ 338985 w 10232859"/>
              <a:gd name="connsiteY244" fmla="*/ 8006 h 1699043"/>
              <a:gd name="connsiteX245" fmla="*/ 409815 w 10232859"/>
              <a:gd name="connsiteY245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034497 w 10232859"/>
              <a:gd name="connsiteY194" fmla="*/ 972054 h 1699043"/>
              <a:gd name="connsiteX195" fmla="*/ 8150881 w 10232859"/>
              <a:gd name="connsiteY195" fmla="*/ 990411 h 1699043"/>
              <a:gd name="connsiteX196" fmla="*/ 8172106 w 10232859"/>
              <a:gd name="connsiteY196" fmla="*/ 990512 h 1699043"/>
              <a:gd name="connsiteX197" fmla="*/ 8196076 w 10232859"/>
              <a:gd name="connsiteY197" fmla="*/ 1000078 h 1699043"/>
              <a:gd name="connsiteX198" fmla="*/ 8247463 w 10232859"/>
              <a:gd name="connsiteY198" fmla="*/ 1016332 h 1699043"/>
              <a:gd name="connsiteX199" fmla="*/ 8279272 w 10232859"/>
              <a:gd name="connsiteY199" fmla="*/ 1032921 h 1699043"/>
              <a:gd name="connsiteX200" fmla="*/ 8289611 w 10232859"/>
              <a:gd name="connsiteY200" fmla="*/ 1028630 h 1699043"/>
              <a:gd name="connsiteX201" fmla="*/ 8311483 w 10232859"/>
              <a:gd name="connsiteY201" fmla="*/ 1029399 h 1699043"/>
              <a:gd name="connsiteX202" fmla="*/ 8399489 w 10232859"/>
              <a:gd name="connsiteY202" fmla="*/ 1048562 h 1699043"/>
              <a:gd name="connsiteX203" fmla="*/ 8415973 w 10232859"/>
              <a:gd name="connsiteY203" fmla="*/ 1049660 h 1699043"/>
              <a:gd name="connsiteX204" fmla="*/ 8433326 w 10232859"/>
              <a:gd name="connsiteY204" fmla="*/ 1057881 h 1699043"/>
              <a:gd name="connsiteX205" fmla="*/ 8502328 w 10232859"/>
              <a:gd name="connsiteY205" fmla="*/ 1091498 h 1699043"/>
              <a:gd name="connsiteX206" fmla="*/ 8534346 w 10232859"/>
              <a:gd name="connsiteY206" fmla="*/ 1106980 h 1699043"/>
              <a:gd name="connsiteX207" fmla="*/ 8534980 w 10232859"/>
              <a:gd name="connsiteY207" fmla="*/ 1110861 h 1699043"/>
              <a:gd name="connsiteX208" fmla="*/ 8544104 w 10232859"/>
              <a:gd name="connsiteY208" fmla="*/ 1108406 h 1699043"/>
              <a:gd name="connsiteX209" fmla="*/ 8567742 w 10232859"/>
              <a:gd name="connsiteY209" fmla="*/ 1117590 h 1699043"/>
              <a:gd name="connsiteX210" fmla="*/ 8633779 w 10232859"/>
              <a:gd name="connsiteY210" fmla="*/ 1139226 h 1699043"/>
              <a:gd name="connsiteX211" fmla="*/ 8676965 w 10232859"/>
              <a:gd name="connsiteY211" fmla="*/ 1156949 h 1699043"/>
              <a:gd name="connsiteX212" fmla="*/ 8698944 w 10232859"/>
              <a:gd name="connsiteY212" fmla="*/ 1156939 h 1699043"/>
              <a:gd name="connsiteX213" fmla="*/ 8711456 w 10232859"/>
              <a:gd name="connsiteY213" fmla="*/ 1169217 h 1699043"/>
              <a:gd name="connsiteX214" fmla="*/ 8732793 w 10232859"/>
              <a:gd name="connsiteY214" fmla="*/ 1172972 h 1699043"/>
              <a:gd name="connsiteX215" fmla="*/ 8751897 w 10232859"/>
              <a:gd name="connsiteY215" fmla="*/ 1190886 h 1699043"/>
              <a:gd name="connsiteX216" fmla="*/ 8793564 w 10232859"/>
              <a:gd name="connsiteY216" fmla="*/ 1172572 h 1699043"/>
              <a:gd name="connsiteX217" fmla="*/ 8834270 w 10232859"/>
              <a:gd name="connsiteY217" fmla="*/ 1206624 h 1699043"/>
              <a:gd name="connsiteX218" fmla="*/ 8853872 w 10232859"/>
              <a:gd name="connsiteY218" fmla="*/ 1214714 h 1699043"/>
              <a:gd name="connsiteX219" fmla="*/ 8861901 w 10232859"/>
              <a:gd name="connsiteY219" fmla="*/ 1211375 h 1699043"/>
              <a:gd name="connsiteX220" fmla="*/ 8874168 w 10232859"/>
              <a:gd name="connsiteY220" fmla="*/ 1213967 h 1699043"/>
              <a:gd name="connsiteX221" fmla="*/ 8871123 w 10232859"/>
              <a:gd name="connsiteY221" fmla="*/ 1221160 h 1699043"/>
              <a:gd name="connsiteX222" fmla="*/ 8903537 w 10232859"/>
              <a:gd name="connsiteY222" fmla="*/ 1230588 h 1699043"/>
              <a:gd name="connsiteX223" fmla="*/ 8933767 w 10232859"/>
              <a:gd name="connsiteY223" fmla="*/ 1263368 h 1699043"/>
              <a:gd name="connsiteX224" fmla="*/ 8985765 w 10232859"/>
              <a:gd name="connsiteY224" fmla="*/ 1287664 h 1699043"/>
              <a:gd name="connsiteX225" fmla="*/ 9071444 w 10232859"/>
              <a:gd name="connsiteY225" fmla="*/ 1317305 h 1699043"/>
              <a:gd name="connsiteX226" fmla="*/ 9096711 w 10232859"/>
              <a:gd name="connsiteY226" fmla="*/ 1327777 h 1699043"/>
              <a:gd name="connsiteX227" fmla="*/ 9338853 w 10232859"/>
              <a:gd name="connsiteY227" fmla="*/ 1448046 h 1699043"/>
              <a:gd name="connsiteX228" fmla="*/ 9520814 w 10232859"/>
              <a:gd name="connsiteY228" fmla="*/ 1449827 h 1699043"/>
              <a:gd name="connsiteX229" fmla="*/ 9702271 w 10232859"/>
              <a:gd name="connsiteY229" fmla="*/ 1488553 h 1699043"/>
              <a:gd name="connsiteX230" fmla="*/ 9744273 w 10232859"/>
              <a:gd name="connsiteY230" fmla="*/ 1523512 h 1699043"/>
              <a:gd name="connsiteX231" fmla="*/ 9771903 w 10232859"/>
              <a:gd name="connsiteY231" fmla="*/ 1530034 h 1699043"/>
              <a:gd name="connsiteX232" fmla="*/ 9818565 w 10232859"/>
              <a:gd name="connsiteY232" fmla="*/ 1538545 h 1699043"/>
              <a:gd name="connsiteX233" fmla="*/ 9882202 w 10232859"/>
              <a:gd name="connsiteY233" fmla="*/ 1565888 h 1699043"/>
              <a:gd name="connsiteX234" fmla="*/ 10022025 w 10232859"/>
              <a:gd name="connsiteY234" fmla="*/ 1599696 h 1699043"/>
              <a:gd name="connsiteX235" fmla="*/ 10220406 w 10232859"/>
              <a:gd name="connsiteY235" fmla="*/ 1677005 h 1699043"/>
              <a:gd name="connsiteX236" fmla="*/ 10232859 w 10232859"/>
              <a:gd name="connsiteY236" fmla="*/ 1699043 h 1699043"/>
              <a:gd name="connsiteX237" fmla="*/ 0 w 10232859"/>
              <a:gd name="connsiteY237" fmla="*/ 1699043 h 1699043"/>
              <a:gd name="connsiteX238" fmla="*/ 0 w 10232859"/>
              <a:gd name="connsiteY238" fmla="*/ 21828 h 1699043"/>
              <a:gd name="connsiteX239" fmla="*/ 8097 w 10232859"/>
              <a:gd name="connsiteY239" fmla="*/ 24355 h 1699043"/>
              <a:gd name="connsiteX240" fmla="*/ 77128 w 10232859"/>
              <a:gd name="connsiteY240" fmla="*/ 6867 h 1699043"/>
              <a:gd name="connsiteX241" fmla="*/ 188338 w 10232859"/>
              <a:gd name="connsiteY241" fmla="*/ 5079 h 1699043"/>
              <a:gd name="connsiteX242" fmla="*/ 298809 w 10232859"/>
              <a:gd name="connsiteY242" fmla="*/ 6198 h 1699043"/>
              <a:gd name="connsiteX243" fmla="*/ 338985 w 10232859"/>
              <a:gd name="connsiteY243" fmla="*/ 8006 h 1699043"/>
              <a:gd name="connsiteX244" fmla="*/ 409815 w 10232859"/>
              <a:gd name="connsiteY244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32793 w 10232859"/>
              <a:gd name="connsiteY212" fmla="*/ 1172972 h 1699043"/>
              <a:gd name="connsiteX213" fmla="*/ 8751897 w 10232859"/>
              <a:gd name="connsiteY213" fmla="*/ 1190886 h 1699043"/>
              <a:gd name="connsiteX214" fmla="*/ 8793564 w 10232859"/>
              <a:gd name="connsiteY214" fmla="*/ 1172572 h 1699043"/>
              <a:gd name="connsiteX215" fmla="*/ 8834270 w 10232859"/>
              <a:gd name="connsiteY215" fmla="*/ 1206624 h 1699043"/>
              <a:gd name="connsiteX216" fmla="*/ 8853872 w 10232859"/>
              <a:gd name="connsiteY216" fmla="*/ 1214714 h 1699043"/>
              <a:gd name="connsiteX217" fmla="*/ 8861901 w 10232859"/>
              <a:gd name="connsiteY217" fmla="*/ 1211375 h 1699043"/>
              <a:gd name="connsiteX218" fmla="*/ 8874168 w 10232859"/>
              <a:gd name="connsiteY218" fmla="*/ 1213967 h 1699043"/>
              <a:gd name="connsiteX219" fmla="*/ 8871123 w 10232859"/>
              <a:gd name="connsiteY219" fmla="*/ 1221160 h 1699043"/>
              <a:gd name="connsiteX220" fmla="*/ 8903537 w 10232859"/>
              <a:gd name="connsiteY220" fmla="*/ 1230588 h 1699043"/>
              <a:gd name="connsiteX221" fmla="*/ 8933767 w 10232859"/>
              <a:gd name="connsiteY221" fmla="*/ 1263368 h 1699043"/>
              <a:gd name="connsiteX222" fmla="*/ 8985765 w 10232859"/>
              <a:gd name="connsiteY222" fmla="*/ 1287664 h 1699043"/>
              <a:gd name="connsiteX223" fmla="*/ 9071444 w 10232859"/>
              <a:gd name="connsiteY223" fmla="*/ 1317305 h 1699043"/>
              <a:gd name="connsiteX224" fmla="*/ 9096711 w 10232859"/>
              <a:gd name="connsiteY224" fmla="*/ 1327777 h 1699043"/>
              <a:gd name="connsiteX225" fmla="*/ 9338853 w 10232859"/>
              <a:gd name="connsiteY225" fmla="*/ 1448046 h 1699043"/>
              <a:gd name="connsiteX226" fmla="*/ 9520814 w 10232859"/>
              <a:gd name="connsiteY226" fmla="*/ 1449827 h 1699043"/>
              <a:gd name="connsiteX227" fmla="*/ 9702271 w 10232859"/>
              <a:gd name="connsiteY227" fmla="*/ 1488553 h 1699043"/>
              <a:gd name="connsiteX228" fmla="*/ 9744273 w 10232859"/>
              <a:gd name="connsiteY228" fmla="*/ 1523512 h 1699043"/>
              <a:gd name="connsiteX229" fmla="*/ 9771903 w 10232859"/>
              <a:gd name="connsiteY229" fmla="*/ 1530034 h 1699043"/>
              <a:gd name="connsiteX230" fmla="*/ 9818565 w 10232859"/>
              <a:gd name="connsiteY230" fmla="*/ 1538545 h 1699043"/>
              <a:gd name="connsiteX231" fmla="*/ 9882202 w 10232859"/>
              <a:gd name="connsiteY231" fmla="*/ 1565888 h 1699043"/>
              <a:gd name="connsiteX232" fmla="*/ 10022025 w 10232859"/>
              <a:gd name="connsiteY232" fmla="*/ 1599696 h 1699043"/>
              <a:gd name="connsiteX233" fmla="*/ 10220406 w 10232859"/>
              <a:gd name="connsiteY233" fmla="*/ 1677005 h 1699043"/>
              <a:gd name="connsiteX234" fmla="*/ 10232859 w 10232859"/>
              <a:gd name="connsiteY234" fmla="*/ 1699043 h 1699043"/>
              <a:gd name="connsiteX235" fmla="*/ 0 w 10232859"/>
              <a:gd name="connsiteY235" fmla="*/ 1699043 h 1699043"/>
              <a:gd name="connsiteX236" fmla="*/ 0 w 10232859"/>
              <a:gd name="connsiteY236" fmla="*/ 21828 h 1699043"/>
              <a:gd name="connsiteX237" fmla="*/ 8097 w 10232859"/>
              <a:gd name="connsiteY237" fmla="*/ 24355 h 1699043"/>
              <a:gd name="connsiteX238" fmla="*/ 77128 w 10232859"/>
              <a:gd name="connsiteY238" fmla="*/ 6867 h 1699043"/>
              <a:gd name="connsiteX239" fmla="*/ 188338 w 10232859"/>
              <a:gd name="connsiteY239" fmla="*/ 5079 h 1699043"/>
              <a:gd name="connsiteX240" fmla="*/ 298809 w 10232859"/>
              <a:gd name="connsiteY240" fmla="*/ 6198 h 1699043"/>
              <a:gd name="connsiteX241" fmla="*/ 338985 w 10232859"/>
              <a:gd name="connsiteY241" fmla="*/ 8006 h 1699043"/>
              <a:gd name="connsiteX242" fmla="*/ 409815 w 10232859"/>
              <a:gd name="connsiteY242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793564 w 10232859"/>
              <a:gd name="connsiteY213" fmla="*/ 1172572 h 1699043"/>
              <a:gd name="connsiteX214" fmla="*/ 8834270 w 10232859"/>
              <a:gd name="connsiteY214" fmla="*/ 1206624 h 1699043"/>
              <a:gd name="connsiteX215" fmla="*/ 8853872 w 10232859"/>
              <a:gd name="connsiteY215" fmla="*/ 1214714 h 1699043"/>
              <a:gd name="connsiteX216" fmla="*/ 8861901 w 10232859"/>
              <a:gd name="connsiteY216" fmla="*/ 1211375 h 1699043"/>
              <a:gd name="connsiteX217" fmla="*/ 8874168 w 10232859"/>
              <a:gd name="connsiteY217" fmla="*/ 1213967 h 1699043"/>
              <a:gd name="connsiteX218" fmla="*/ 8871123 w 10232859"/>
              <a:gd name="connsiteY218" fmla="*/ 1221160 h 1699043"/>
              <a:gd name="connsiteX219" fmla="*/ 8903537 w 10232859"/>
              <a:gd name="connsiteY219" fmla="*/ 1230588 h 1699043"/>
              <a:gd name="connsiteX220" fmla="*/ 8933767 w 10232859"/>
              <a:gd name="connsiteY220" fmla="*/ 1263368 h 1699043"/>
              <a:gd name="connsiteX221" fmla="*/ 8985765 w 10232859"/>
              <a:gd name="connsiteY221" fmla="*/ 1287664 h 1699043"/>
              <a:gd name="connsiteX222" fmla="*/ 9071444 w 10232859"/>
              <a:gd name="connsiteY222" fmla="*/ 1317305 h 1699043"/>
              <a:gd name="connsiteX223" fmla="*/ 9096711 w 10232859"/>
              <a:gd name="connsiteY223" fmla="*/ 1327777 h 1699043"/>
              <a:gd name="connsiteX224" fmla="*/ 9338853 w 10232859"/>
              <a:gd name="connsiteY224" fmla="*/ 1448046 h 1699043"/>
              <a:gd name="connsiteX225" fmla="*/ 9520814 w 10232859"/>
              <a:gd name="connsiteY225" fmla="*/ 1449827 h 1699043"/>
              <a:gd name="connsiteX226" fmla="*/ 9702271 w 10232859"/>
              <a:gd name="connsiteY226" fmla="*/ 1488553 h 1699043"/>
              <a:gd name="connsiteX227" fmla="*/ 9744273 w 10232859"/>
              <a:gd name="connsiteY227" fmla="*/ 1523512 h 1699043"/>
              <a:gd name="connsiteX228" fmla="*/ 9771903 w 10232859"/>
              <a:gd name="connsiteY228" fmla="*/ 1530034 h 1699043"/>
              <a:gd name="connsiteX229" fmla="*/ 9818565 w 10232859"/>
              <a:gd name="connsiteY229" fmla="*/ 1538545 h 1699043"/>
              <a:gd name="connsiteX230" fmla="*/ 9882202 w 10232859"/>
              <a:gd name="connsiteY230" fmla="*/ 1565888 h 1699043"/>
              <a:gd name="connsiteX231" fmla="*/ 10022025 w 10232859"/>
              <a:gd name="connsiteY231" fmla="*/ 1599696 h 1699043"/>
              <a:gd name="connsiteX232" fmla="*/ 10220406 w 10232859"/>
              <a:gd name="connsiteY232" fmla="*/ 1677005 h 1699043"/>
              <a:gd name="connsiteX233" fmla="*/ 10232859 w 10232859"/>
              <a:gd name="connsiteY233" fmla="*/ 1699043 h 1699043"/>
              <a:gd name="connsiteX234" fmla="*/ 0 w 10232859"/>
              <a:gd name="connsiteY234" fmla="*/ 1699043 h 1699043"/>
              <a:gd name="connsiteX235" fmla="*/ 0 w 10232859"/>
              <a:gd name="connsiteY235" fmla="*/ 21828 h 1699043"/>
              <a:gd name="connsiteX236" fmla="*/ 8097 w 10232859"/>
              <a:gd name="connsiteY236" fmla="*/ 24355 h 1699043"/>
              <a:gd name="connsiteX237" fmla="*/ 77128 w 10232859"/>
              <a:gd name="connsiteY237" fmla="*/ 6867 h 1699043"/>
              <a:gd name="connsiteX238" fmla="*/ 188338 w 10232859"/>
              <a:gd name="connsiteY238" fmla="*/ 5079 h 1699043"/>
              <a:gd name="connsiteX239" fmla="*/ 298809 w 10232859"/>
              <a:gd name="connsiteY239" fmla="*/ 6198 h 1699043"/>
              <a:gd name="connsiteX240" fmla="*/ 338985 w 10232859"/>
              <a:gd name="connsiteY240" fmla="*/ 8006 h 1699043"/>
              <a:gd name="connsiteX241" fmla="*/ 409815 w 10232859"/>
              <a:gd name="connsiteY24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0232859" h="1699043">
                <a:moveTo>
                  <a:pt x="409815" y="5045"/>
                </a:moveTo>
                <a:cubicBezTo>
                  <a:pt x="429370" y="4390"/>
                  <a:pt x="447350" y="1844"/>
                  <a:pt x="456316" y="4077"/>
                </a:cubicBezTo>
                <a:cubicBezTo>
                  <a:pt x="477158" y="7678"/>
                  <a:pt x="444163" y="18056"/>
                  <a:pt x="463611" y="18441"/>
                </a:cubicBezTo>
                <a:cubicBezTo>
                  <a:pt x="482411" y="11619"/>
                  <a:pt x="487072" y="29834"/>
                  <a:pt x="506289" y="21667"/>
                </a:cubicBezTo>
                <a:cubicBezTo>
                  <a:pt x="496843" y="8226"/>
                  <a:pt x="549409" y="22324"/>
                  <a:pt x="547180" y="10297"/>
                </a:cubicBezTo>
                <a:cubicBezTo>
                  <a:pt x="570685" y="26535"/>
                  <a:pt x="573306" y="5039"/>
                  <a:pt x="599180" y="9165"/>
                </a:cubicBezTo>
                <a:cubicBezTo>
                  <a:pt x="612602" y="15098"/>
                  <a:pt x="621179" y="15818"/>
                  <a:pt x="630247" y="8332"/>
                </a:cubicBezTo>
                <a:cubicBezTo>
                  <a:pt x="692592" y="37344"/>
                  <a:pt x="662498" y="8239"/>
                  <a:pt x="715463" y="18029"/>
                </a:cubicBezTo>
                <a:cubicBezTo>
                  <a:pt x="761811" y="28765"/>
                  <a:pt x="812435" y="34762"/>
                  <a:pt x="862866" y="63233"/>
                </a:cubicBezTo>
                <a:cubicBezTo>
                  <a:pt x="873066" y="71493"/>
                  <a:pt x="892555" y="73882"/>
                  <a:pt x="906400" y="68570"/>
                </a:cubicBezTo>
                <a:cubicBezTo>
                  <a:pt x="908782" y="67655"/>
                  <a:pt x="910904" y="66542"/>
                  <a:pt x="912698" y="65266"/>
                </a:cubicBezTo>
                <a:cubicBezTo>
                  <a:pt x="943729" y="85619"/>
                  <a:pt x="957570" y="74516"/>
                  <a:pt x="972936" y="88549"/>
                </a:cubicBezTo>
                <a:cubicBezTo>
                  <a:pt x="1016216" y="93123"/>
                  <a:pt x="1046982" y="78021"/>
                  <a:pt x="1061158" y="90302"/>
                </a:cubicBezTo>
                <a:cubicBezTo>
                  <a:pt x="1082487" y="88877"/>
                  <a:pt x="1108723" y="73289"/>
                  <a:pt x="1127764" y="86443"/>
                </a:cubicBezTo>
                <a:cubicBezTo>
                  <a:pt x="1127604" y="75222"/>
                  <a:pt x="1154212" y="94228"/>
                  <a:pt x="1165092" y="86517"/>
                </a:cubicBezTo>
                <a:cubicBezTo>
                  <a:pt x="1172532" y="79848"/>
                  <a:pt x="1182339" y="84060"/>
                  <a:pt x="1192274" y="84088"/>
                </a:cubicBezTo>
                <a:cubicBezTo>
                  <a:pt x="1203651" y="78585"/>
                  <a:pt x="1248434" y="85441"/>
                  <a:pt x="1261359" y="91263"/>
                </a:cubicBezTo>
                <a:cubicBezTo>
                  <a:pt x="1294377" y="112056"/>
                  <a:pt x="1348832" y="92888"/>
                  <a:pt x="1375826" y="108740"/>
                </a:cubicBezTo>
                <a:cubicBezTo>
                  <a:pt x="1384490" y="110842"/>
                  <a:pt x="1392528" y="111481"/>
                  <a:pt x="1400134" y="111208"/>
                </a:cubicBezTo>
                <a:lnTo>
                  <a:pt x="1420782" y="108347"/>
                </a:lnTo>
                <a:lnTo>
                  <a:pt x="1425360" y="103343"/>
                </a:lnTo>
                <a:lnTo>
                  <a:pt x="1438688" y="103900"/>
                </a:lnTo>
                <a:lnTo>
                  <a:pt x="1442183" y="103008"/>
                </a:lnTo>
                <a:cubicBezTo>
                  <a:pt x="1448852" y="101280"/>
                  <a:pt x="1455482" y="99738"/>
                  <a:pt x="1462271" y="98933"/>
                </a:cubicBezTo>
                <a:cubicBezTo>
                  <a:pt x="1460480" y="123023"/>
                  <a:pt x="1519712" y="96044"/>
                  <a:pt x="1506437" y="116084"/>
                </a:cubicBezTo>
                <a:cubicBezTo>
                  <a:pt x="1543421" y="115842"/>
                  <a:pt x="1521082" y="134981"/>
                  <a:pt x="1559721" y="115918"/>
                </a:cubicBezTo>
                <a:cubicBezTo>
                  <a:pt x="1622424" y="132591"/>
                  <a:pt x="1709577" y="121173"/>
                  <a:pt x="1763086" y="148431"/>
                </a:cubicBezTo>
                <a:cubicBezTo>
                  <a:pt x="1815897" y="152158"/>
                  <a:pt x="1869650" y="152419"/>
                  <a:pt x="1909571" y="158571"/>
                </a:cubicBezTo>
                <a:cubicBezTo>
                  <a:pt x="1944577" y="152584"/>
                  <a:pt x="1963780" y="165894"/>
                  <a:pt x="2002612" y="185342"/>
                </a:cubicBezTo>
                <a:cubicBezTo>
                  <a:pt x="2057542" y="188412"/>
                  <a:pt x="2102353" y="209660"/>
                  <a:pt x="2155278" y="197824"/>
                </a:cubicBezTo>
                <a:cubicBezTo>
                  <a:pt x="2158165" y="201469"/>
                  <a:pt x="2161968" y="204456"/>
                  <a:pt x="2166398" y="206965"/>
                </a:cubicBezTo>
                <a:lnTo>
                  <a:pt x="2180455" y="212894"/>
                </a:lnTo>
                <a:lnTo>
                  <a:pt x="2182638" y="212313"/>
                </a:lnTo>
                <a:cubicBezTo>
                  <a:pt x="2191756" y="211797"/>
                  <a:pt x="2196930" y="213146"/>
                  <a:pt x="2200348" y="215316"/>
                </a:cubicBezTo>
                <a:lnTo>
                  <a:pt x="2203307" y="218590"/>
                </a:lnTo>
                <a:lnTo>
                  <a:pt x="2215170" y="221472"/>
                </a:lnTo>
                <a:lnTo>
                  <a:pt x="2237765" y="229357"/>
                </a:lnTo>
                <a:lnTo>
                  <a:pt x="2242719" y="228760"/>
                </a:lnTo>
                <a:lnTo>
                  <a:pt x="2277928" y="237427"/>
                </a:lnTo>
                <a:lnTo>
                  <a:pt x="2278759" y="236563"/>
                </a:lnTo>
                <a:cubicBezTo>
                  <a:pt x="2281421" y="234823"/>
                  <a:pt x="2284901" y="233911"/>
                  <a:pt x="2290187" y="234709"/>
                </a:cubicBezTo>
                <a:cubicBezTo>
                  <a:pt x="2304405" y="231655"/>
                  <a:pt x="2345628" y="219494"/>
                  <a:pt x="2364066" y="218237"/>
                </a:cubicBezTo>
                <a:cubicBezTo>
                  <a:pt x="2375743" y="221506"/>
                  <a:pt x="2388068" y="224536"/>
                  <a:pt x="2400814" y="227165"/>
                </a:cubicBezTo>
                <a:lnTo>
                  <a:pt x="2408414" y="228429"/>
                </a:lnTo>
                <a:lnTo>
                  <a:pt x="2408650" y="228234"/>
                </a:lnTo>
                <a:cubicBezTo>
                  <a:pt x="2410483" y="228038"/>
                  <a:pt x="2413050" y="228278"/>
                  <a:pt x="2416835" y="229128"/>
                </a:cubicBezTo>
                <a:lnTo>
                  <a:pt x="2422271" y="230733"/>
                </a:lnTo>
                <a:lnTo>
                  <a:pt x="2490341" y="211074"/>
                </a:lnTo>
                <a:cubicBezTo>
                  <a:pt x="2529316" y="208871"/>
                  <a:pt x="2549401" y="191268"/>
                  <a:pt x="2588929" y="200980"/>
                </a:cubicBezTo>
                <a:cubicBezTo>
                  <a:pt x="2625398" y="198847"/>
                  <a:pt x="2654940" y="190424"/>
                  <a:pt x="2687426" y="193848"/>
                </a:cubicBezTo>
                <a:cubicBezTo>
                  <a:pt x="2698335" y="187864"/>
                  <a:pt x="2709521" y="185129"/>
                  <a:pt x="2723517" y="192652"/>
                </a:cubicBezTo>
                <a:cubicBezTo>
                  <a:pt x="2756835" y="188350"/>
                  <a:pt x="2761531" y="176438"/>
                  <a:pt x="2785956" y="184404"/>
                </a:cubicBezTo>
                <a:cubicBezTo>
                  <a:pt x="2799369" y="164864"/>
                  <a:pt x="2802708" y="171921"/>
                  <a:pt x="2813378" y="176833"/>
                </a:cubicBezTo>
                <a:lnTo>
                  <a:pt x="2814782" y="177153"/>
                </a:lnTo>
                <a:lnTo>
                  <a:pt x="2816580" y="174366"/>
                </a:lnTo>
                <a:lnTo>
                  <a:pt x="2821623" y="172875"/>
                </a:lnTo>
                <a:lnTo>
                  <a:pt x="2836688" y="172971"/>
                </a:lnTo>
                <a:lnTo>
                  <a:pt x="2842564" y="173695"/>
                </a:lnTo>
                <a:cubicBezTo>
                  <a:pt x="2846534" y="173937"/>
                  <a:pt x="2849070" y="173769"/>
                  <a:pt x="2850712" y="173290"/>
                </a:cubicBezTo>
                <a:cubicBezTo>
                  <a:pt x="2850757" y="173214"/>
                  <a:pt x="2850801" y="173138"/>
                  <a:pt x="2850846" y="173062"/>
                </a:cubicBezTo>
                <a:lnTo>
                  <a:pt x="2858611" y="173112"/>
                </a:lnTo>
                <a:cubicBezTo>
                  <a:pt x="2871867" y="173694"/>
                  <a:pt x="2884913" y="174736"/>
                  <a:pt x="2897454" y="176114"/>
                </a:cubicBezTo>
                <a:cubicBezTo>
                  <a:pt x="2903755" y="163406"/>
                  <a:pt x="2952342" y="175773"/>
                  <a:pt x="2940369" y="152944"/>
                </a:cubicBezTo>
                <a:cubicBezTo>
                  <a:pt x="2957076" y="154120"/>
                  <a:pt x="2969777" y="163235"/>
                  <a:pt x="2959670" y="148367"/>
                </a:cubicBezTo>
                <a:cubicBezTo>
                  <a:pt x="2965032" y="148320"/>
                  <a:pt x="2967900" y="146880"/>
                  <a:pt x="2969615" y="144755"/>
                </a:cubicBezTo>
                <a:lnTo>
                  <a:pt x="2970000" y="143776"/>
                </a:lnTo>
                <a:lnTo>
                  <a:pt x="3007272" y="146766"/>
                </a:lnTo>
                <a:lnTo>
                  <a:pt x="3011677" y="145404"/>
                </a:lnTo>
                <a:lnTo>
                  <a:pt x="3036668" y="149604"/>
                </a:lnTo>
                <a:lnTo>
                  <a:pt x="3049208" y="150573"/>
                </a:lnTo>
                <a:lnTo>
                  <a:pt x="3053517" y="153322"/>
                </a:lnTo>
                <a:cubicBezTo>
                  <a:pt x="3057746" y="154918"/>
                  <a:pt x="3063258" y="155431"/>
                  <a:pt x="3071637" y="153496"/>
                </a:cubicBezTo>
                <a:lnTo>
                  <a:pt x="3110077" y="149202"/>
                </a:lnTo>
                <a:lnTo>
                  <a:pt x="3173743" y="159581"/>
                </a:lnTo>
                <a:cubicBezTo>
                  <a:pt x="3203872" y="159443"/>
                  <a:pt x="3205720" y="152598"/>
                  <a:pt x="3254203" y="151756"/>
                </a:cubicBezTo>
                <a:cubicBezTo>
                  <a:pt x="3298520" y="170671"/>
                  <a:pt x="3274378" y="179402"/>
                  <a:pt x="3380350" y="151151"/>
                </a:cubicBezTo>
                <a:cubicBezTo>
                  <a:pt x="3433470" y="157383"/>
                  <a:pt x="3409905" y="153931"/>
                  <a:pt x="3476147" y="170925"/>
                </a:cubicBezTo>
                <a:cubicBezTo>
                  <a:pt x="3495624" y="172754"/>
                  <a:pt x="3573433" y="153024"/>
                  <a:pt x="3581876" y="150448"/>
                </a:cubicBezTo>
                <a:cubicBezTo>
                  <a:pt x="3645019" y="168821"/>
                  <a:pt x="3637816" y="143953"/>
                  <a:pt x="3704761" y="150492"/>
                </a:cubicBezTo>
                <a:cubicBezTo>
                  <a:pt x="3732481" y="125722"/>
                  <a:pt x="3720202" y="148011"/>
                  <a:pt x="3755040" y="141978"/>
                </a:cubicBezTo>
                <a:cubicBezTo>
                  <a:pt x="3751742" y="163732"/>
                  <a:pt x="3795265" y="127963"/>
                  <a:pt x="3804689" y="151893"/>
                </a:cubicBezTo>
                <a:cubicBezTo>
                  <a:pt x="3810732" y="150037"/>
                  <a:pt x="3816287" y="147485"/>
                  <a:pt x="3821793" y="144743"/>
                </a:cubicBezTo>
                <a:lnTo>
                  <a:pt x="3824682" y="143319"/>
                </a:lnTo>
                <a:lnTo>
                  <a:pt x="3837536" y="141778"/>
                </a:lnTo>
                <a:lnTo>
                  <a:pt x="3839550" y="136147"/>
                </a:lnTo>
                <a:lnTo>
                  <a:pt x="3857743" y="130104"/>
                </a:lnTo>
                <a:cubicBezTo>
                  <a:pt x="3864805" y="128643"/>
                  <a:pt x="3872697" y="128011"/>
                  <a:pt x="3881852" y="128717"/>
                </a:cubicBezTo>
                <a:cubicBezTo>
                  <a:pt x="3914678" y="140047"/>
                  <a:pt x="3949962" y="139745"/>
                  <a:pt x="3998088" y="127932"/>
                </a:cubicBezTo>
                <a:cubicBezTo>
                  <a:pt x="4012987" y="131622"/>
                  <a:pt x="4058471" y="131332"/>
                  <a:pt x="4066682" y="124147"/>
                </a:cubicBezTo>
                <a:cubicBezTo>
                  <a:pt x="4076084" y="122618"/>
                  <a:pt x="4087294" y="125216"/>
                  <a:pt x="4091246" y="117503"/>
                </a:cubicBezTo>
                <a:cubicBezTo>
                  <a:pt x="4097972" y="108229"/>
                  <a:pt x="4131886" y="122717"/>
                  <a:pt x="4126556" y="111725"/>
                </a:cubicBezTo>
                <a:cubicBezTo>
                  <a:pt x="4150620" y="121653"/>
                  <a:pt x="4168222" y="102239"/>
                  <a:pt x="4187717" y="97496"/>
                </a:cubicBezTo>
                <a:cubicBezTo>
                  <a:pt x="4197248" y="102415"/>
                  <a:pt x="4207541" y="99960"/>
                  <a:pt x="4220826" y="95991"/>
                </a:cubicBezTo>
                <a:lnTo>
                  <a:pt x="4239014" y="90840"/>
                </a:lnTo>
                <a:lnTo>
                  <a:pt x="4246653" y="91360"/>
                </a:lnTo>
                <a:cubicBezTo>
                  <a:pt x="4255895" y="91263"/>
                  <a:pt x="4264334" y="90629"/>
                  <a:pt x="4271841" y="90188"/>
                </a:cubicBezTo>
                <a:lnTo>
                  <a:pt x="4286277" y="90173"/>
                </a:lnTo>
                <a:lnTo>
                  <a:pt x="4292025" y="90407"/>
                </a:lnTo>
                <a:lnTo>
                  <a:pt x="4304713" y="95673"/>
                </a:lnTo>
                <a:lnTo>
                  <a:pt x="4321285" y="93560"/>
                </a:lnTo>
                <a:lnTo>
                  <a:pt x="4339561" y="98806"/>
                </a:lnTo>
                <a:cubicBezTo>
                  <a:pt x="4340668" y="97273"/>
                  <a:pt x="4342159" y="95846"/>
                  <a:pt x="4343990" y="94576"/>
                </a:cubicBezTo>
                <a:lnTo>
                  <a:pt x="4358885" y="90264"/>
                </a:lnTo>
                <a:lnTo>
                  <a:pt x="4371648" y="95312"/>
                </a:lnTo>
                <a:cubicBezTo>
                  <a:pt x="4372251" y="86927"/>
                  <a:pt x="4386448" y="96257"/>
                  <a:pt x="4398380" y="98447"/>
                </a:cubicBezTo>
                <a:lnTo>
                  <a:pt x="4405729" y="97677"/>
                </a:lnTo>
                <a:lnTo>
                  <a:pt x="4431408" y="104311"/>
                </a:lnTo>
                <a:cubicBezTo>
                  <a:pt x="4445462" y="106988"/>
                  <a:pt x="4459011" y="108715"/>
                  <a:pt x="4472183" y="109916"/>
                </a:cubicBezTo>
                <a:lnTo>
                  <a:pt x="4518828" y="112600"/>
                </a:lnTo>
                <a:lnTo>
                  <a:pt x="4532040" y="117793"/>
                </a:lnTo>
                <a:cubicBezTo>
                  <a:pt x="4562193" y="123492"/>
                  <a:pt x="4598554" y="117583"/>
                  <a:pt x="4617778" y="130479"/>
                </a:cubicBezTo>
                <a:cubicBezTo>
                  <a:pt x="4626259" y="133024"/>
                  <a:pt x="4634242" y="134080"/>
                  <a:pt x="4641872" y="134207"/>
                </a:cubicBezTo>
                <a:lnTo>
                  <a:pt x="4662766" y="132438"/>
                </a:lnTo>
                <a:lnTo>
                  <a:pt x="4667770" y="127694"/>
                </a:lnTo>
                <a:lnTo>
                  <a:pt x="4681052" y="128947"/>
                </a:lnTo>
                <a:lnTo>
                  <a:pt x="4684624" y="128241"/>
                </a:lnTo>
                <a:cubicBezTo>
                  <a:pt x="4691441" y="126869"/>
                  <a:pt x="4698205" y="125683"/>
                  <a:pt x="4705061" y="125234"/>
                </a:cubicBezTo>
                <a:cubicBezTo>
                  <a:pt x="4701197" y="149124"/>
                  <a:pt x="4762747" y="125360"/>
                  <a:pt x="4747746" y="144617"/>
                </a:cubicBezTo>
                <a:cubicBezTo>
                  <a:pt x="4784752" y="146312"/>
                  <a:pt x="4823070" y="154053"/>
                  <a:pt x="4867014" y="164145"/>
                </a:cubicBezTo>
                <a:cubicBezTo>
                  <a:pt x="4928279" y="184021"/>
                  <a:pt x="4950439" y="160303"/>
                  <a:pt x="5001600" y="190239"/>
                </a:cubicBezTo>
                <a:cubicBezTo>
                  <a:pt x="5054087" y="196711"/>
                  <a:pt x="5076576" y="177858"/>
                  <a:pt x="5115965" y="186069"/>
                </a:cubicBezTo>
                <a:cubicBezTo>
                  <a:pt x="5141248" y="210877"/>
                  <a:pt x="5145689" y="221876"/>
                  <a:pt x="5193957" y="229364"/>
                </a:cubicBezTo>
                <a:cubicBezTo>
                  <a:pt x="5248620" y="235290"/>
                  <a:pt x="5221967" y="272312"/>
                  <a:pt x="5275907" y="263295"/>
                </a:cubicBezTo>
                <a:cubicBezTo>
                  <a:pt x="5278478" y="267074"/>
                  <a:pt x="5340662" y="273630"/>
                  <a:pt x="5344878" y="276360"/>
                </a:cubicBezTo>
                <a:lnTo>
                  <a:pt x="5413398" y="276235"/>
                </a:lnTo>
                <a:lnTo>
                  <a:pt x="5415629" y="275768"/>
                </a:lnTo>
                <a:cubicBezTo>
                  <a:pt x="5424792" y="275732"/>
                  <a:pt x="5429850" y="277347"/>
                  <a:pt x="5433078" y="279684"/>
                </a:cubicBezTo>
                <a:lnTo>
                  <a:pt x="5435759" y="283100"/>
                </a:lnTo>
                <a:lnTo>
                  <a:pt x="5447372" y="286587"/>
                </a:lnTo>
                <a:lnTo>
                  <a:pt x="5469289" y="295620"/>
                </a:lnTo>
                <a:lnTo>
                  <a:pt x="5508752" y="305753"/>
                </a:lnTo>
                <a:lnTo>
                  <a:pt x="5509657" y="304936"/>
                </a:lnTo>
                <a:cubicBezTo>
                  <a:pt x="5512470" y="303344"/>
                  <a:pt x="5516028" y="302619"/>
                  <a:pt x="5521245" y="303688"/>
                </a:cubicBezTo>
                <a:cubicBezTo>
                  <a:pt x="5535725" y="301391"/>
                  <a:pt x="5577993" y="291441"/>
                  <a:pt x="5596538" y="291153"/>
                </a:cubicBezTo>
                <a:cubicBezTo>
                  <a:pt x="5607932" y="295018"/>
                  <a:pt x="5619996" y="298677"/>
                  <a:pt x="5632514" y="301962"/>
                </a:cubicBezTo>
                <a:lnTo>
                  <a:pt x="5640005" y="303617"/>
                </a:lnTo>
                <a:lnTo>
                  <a:pt x="5640259" y="303435"/>
                </a:lnTo>
                <a:cubicBezTo>
                  <a:pt x="5642108" y="303337"/>
                  <a:pt x="5644653" y="303709"/>
                  <a:pt x="5648365" y="304754"/>
                </a:cubicBezTo>
                <a:lnTo>
                  <a:pt x="5653662" y="306635"/>
                </a:lnTo>
                <a:lnTo>
                  <a:pt x="5668196" y="309846"/>
                </a:lnTo>
                <a:lnTo>
                  <a:pt x="5673886" y="309526"/>
                </a:lnTo>
                <a:lnTo>
                  <a:pt x="5677139" y="307345"/>
                </a:lnTo>
                <a:lnTo>
                  <a:pt x="5708983" y="306674"/>
                </a:lnTo>
                <a:cubicBezTo>
                  <a:pt x="5728308" y="319040"/>
                  <a:pt x="5739318" y="309097"/>
                  <a:pt x="5773909" y="312061"/>
                </a:cubicBezTo>
                <a:cubicBezTo>
                  <a:pt x="5783376" y="321860"/>
                  <a:pt x="5795690" y="321672"/>
                  <a:pt x="5809500" y="318450"/>
                </a:cubicBezTo>
                <a:cubicBezTo>
                  <a:pt x="5839093" y="328324"/>
                  <a:pt x="5872263" y="326728"/>
                  <a:pt x="5908729" y="332335"/>
                </a:cubicBezTo>
                <a:cubicBezTo>
                  <a:pt x="5951727" y="334879"/>
                  <a:pt x="5963099" y="350288"/>
                  <a:pt x="5990524" y="350618"/>
                </a:cubicBezTo>
                <a:cubicBezTo>
                  <a:pt x="5991234" y="376742"/>
                  <a:pt x="6028592" y="335241"/>
                  <a:pt x="6029302" y="361365"/>
                </a:cubicBezTo>
                <a:lnTo>
                  <a:pt x="6086225" y="339621"/>
                </a:lnTo>
                <a:lnTo>
                  <a:pt x="6105063" y="347340"/>
                </a:lnTo>
                <a:cubicBezTo>
                  <a:pt x="6123220" y="350768"/>
                  <a:pt x="6176633" y="357519"/>
                  <a:pt x="6195166" y="360190"/>
                </a:cubicBezTo>
                <a:cubicBezTo>
                  <a:pt x="6208491" y="366896"/>
                  <a:pt x="6210739" y="378331"/>
                  <a:pt x="6216259" y="363365"/>
                </a:cubicBezTo>
                <a:cubicBezTo>
                  <a:pt x="6220943" y="365191"/>
                  <a:pt x="6224807" y="365077"/>
                  <a:pt x="6228331" y="364034"/>
                </a:cubicBezTo>
                <a:lnTo>
                  <a:pt x="6229602" y="363414"/>
                </a:lnTo>
                <a:lnTo>
                  <a:pt x="6258988" y="378660"/>
                </a:lnTo>
                <a:lnTo>
                  <a:pt x="6264106" y="379141"/>
                </a:lnTo>
                <a:lnTo>
                  <a:pt x="6281703" y="391054"/>
                </a:lnTo>
                <a:lnTo>
                  <a:pt x="6291622" y="396155"/>
                </a:lnTo>
                <a:lnTo>
                  <a:pt x="6292712" y="399771"/>
                </a:lnTo>
                <a:cubicBezTo>
                  <a:pt x="6294843" y="402467"/>
                  <a:pt x="6299119" y="404777"/>
                  <a:pt x="6308227" y="406196"/>
                </a:cubicBezTo>
                <a:lnTo>
                  <a:pt x="6328981" y="409495"/>
                </a:lnTo>
                <a:lnTo>
                  <a:pt x="6368693" y="417845"/>
                </a:lnTo>
                <a:cubicBezTo>
                  <a:pt x="6371618" y="421064"/>
                  <a:pt x="6413995" y="448260"/>
                  <a:pt x="6414811" y="452200"/>
                </a:cubicBezTo>
                <a:cubicBezTo>
                  <a:pt x="6472474" y="452324"/>
                  <a:pt x="6416366" y="454044"/>
                  <a:pt x="6467879" y="468248"/>
                </a:cubicBezTo>
                <a:cubicBezTo>
                  <a:pt x="6497136" y="485368"/>
                  <a:pt x="6544744" y="499929"/>
                  <a:pt x="6564351" y="537518"/>
                </a:cubicBezTo>
                <a:cubicBezTo>
                  <a:pt x="6600774" y="544284"/>
                  <a:pt x="6683084" y="572586"/>
                  <a:pt x="6711178" y="573610"/>
                </a:cubicBezTo>
                <a:cubicBezTo>
                  <a:pt x="6726278" y="581783"/>
                  <a:pt x="6766796" y="600843"/>
                  <a:pt x="6764036" y="588943"/>
                </a:cubicBezTo>
                <a:cubicBezTo>
                  <a:pt x="6830367" y="591215"/>
                  <a:pt x="6834546" y="616110"/>
                  <a:pt x="6858983" y="623723"/>
                </a:cubicBezTo>
                <a:cubicBezTo>
                  <a:pt x="6883420" y="631336"/>
                  <a:pt x="6874724" y="627173"/>
                  <a:pt x="6910661" y="634620"/>
                </a:cubicBezTo>
                <a:cubicBezTo>
                  <a:pt x="6886933" y="650238"/>
                  <a:pt x="6958918" y="637790"/>
                  <a:pt x="6944111" y="659502"/>
                </a:cubicBezTo>
                <a:cubicBezTo>
                  <a:pt x="6951121" y="660169"/>
                  <a:pt x="6958378" y="660132"/>
                  <a:pt x="6965771" y="659931"/>
                </a:cubicBezTo>
                <a:lnTo>
                  <a:pt x="6969639" y="659837"/>
                </a:lnTo>
                <a:lnTo>
                  <a:pt x="6982242" y="663112"/>
                </a:lnTo>
                <a:lnTo>
                  <a:pt x="6989387" y="659474"/>
                </a:lnTo>
                <a:lnTo>
                  <a:pt x="7010930" y="661134"/>
                </a:lnTo>
                <a:cubicBezTo>
                  <a:pt x="7018443" y="662461"/>
                  <a:pt x="7025878" y="664712"/>
                  <a:pt x="7033125" y="668436"/>
                </a:cubicBezTo>
                <a:cubicBezTo>
                  <a:pt x="7050655" y="688564"/>
                  <a:pt x="7113778" y="682286"/>
                  <a:pt x="7134461" y="708192"/>
                </a:cubicBezTo>
                <a:cubicBezTo>
                  <a:pt x="7143815" y="716210"/>
                  <a:pt x="7183449" y="731779"/>
                  <a:pt x="7197450" y="729094"/>
                </a:cubicBezTo>
                <a:cubicBezTo>
                  <a:pt x="7207053" y="731180"/>
                  <a:pt x="7214263" y="737074"/>
                  <a:pt x="7225084" y="732505"/>
                </a:cubicBezTo>
                <a:cubicBezTo>
                  <a:pt x="7239802" y="727692"/>
                  <a:pt x="7255247" y="750633"/>
                  <a:pt x="7261183" y="740313"/>
                </a:cubicBezTo>
                <a:cubicBezTo>
                  <a:pt x="7272476" y="756319"/>
                  <a:pt x="7306339" y="747471"/>
                  <a:pt x="7327760" y="750586"/>
                </a:cubicBezTo>
                <a:cubicBezTo>
                  <a:pt x="7334820" y="764783"/>
                  <a:pt x="7372804" y="757321"/>
                  <a:pt x="7412222" y="770487"/>
                </a:cubicBezTo>
                <a:cubicBezTo>
                  <a:pt x="7419482" y="786537"/>
                  <a:pt x="7438908" y="779230"/>
                  <a:pt x="7457904" y="804321"/>
                </a:cubicBezTo>
                <a:cubicBezTo>
                  <a:pt x="7460334" y="803523"/>
                  <a:pt x="7462991" y="802942"/>
                  <a:pt x="7465795" y="802598"/>
                </a:cubicBezTo>
                <a:cubicBezTo>
                  <a:pt x="7482080" y="800599"/>
                  <a:pt x="7499653" y="806831"/>
                  <a:pt x="7505046" y="816517"/>
                </a:cubicBezTo>
                <a:cubicBezTo>
                  <a:pt x="7538417" y="853074"/>
                  <a:pt x="7584173" y="869067"/>
                  <a:pt x="7623220" y="888520"/>
                </a:cubicBezTo>
                <a:cubicBezTo>
                  <a:pt x="7669184" y="908475"/>
                  <a:pt x="7655844" y="875556"/>
                  <a:pt x="7700458" y="915079"/>
                </a:cubicBezTo>
                <a:cubicBezTo>
                  <a:pt x="7713299" y="910096"/>
                  <a:pt x="7721213" y="912537"/>
                  <a:pt x="7730988" y="920756"/>
                </a:cubicBezTo>
                <a:cubicBezTo>
                  <a:pt x="7753798" y="929904"/>
                  <a:pt x="7768001" y="910742"/>
                  <a:pt x="7781942" y="930503"/>
                </a:cubicBezTo>
                <a:cubicBezTo>
                  <a:pt x="7786314" y="919014"/>
                  <a:pt x="7829555" y="942839"/>
                  <a:pt x="7827704" y="928558"/>
                </a:cubicBezTo>
                <a:cubicBezTo>
                  <a:pt x="7849394" y="934107"/>
                  <a:pt x="7886324" y="955931"/>
                  <a:pt x="7912084" y="963800"/>
                </a:cubicBezTo>
                <a:cubicBezTo>
                  <a:pt x="7931225" y="978091"/>
                  <a:pt x="7944890" y="969299"/>
                  <a:pt x="7982264" y="975773"/>
                </a:cubicBezTo>
                <a:lnTo>
                  <a:pt x="7991272" y="981104"/>
                </a:lnTo>
                <a:lnTo>
                  <a:pt x="8079795" y="982983"/>
                </a:lnTo>
                <a:cubicBezTo>
                  <a:pt x="8106396" y="984534"/>
                  <a:pt x="8123279" y="987466"/>
                  <a:pt x="8150881" y="990411"/>
                </a:cubicBezTo>
                <a:cubicBezTo>
                  <a:pt x="8155184" y="995435"/>
                  <a:pt x="8170794" y="995512"/>
                  <a:pt x="8172106" y="990512"/>
                </a:cubicBezTo>
                <a:cubicBezTo>
                  <a:pt x="8178349" y="993790"/>
                  <a:pt x="8190057" y="1007072"/>
                  <a:pt x="8196076" y="1000078"/>
                </a:cubicBezTo>
                <a:cubicBezTo>
                  <a:pt x="8214144" y="1004259"/>
                  <a:pt x="8231408" y="1009730"/>
                  <a:pt x="8247463" y="1016332"/>
                </a:cubicBezTo>
                <a:lnTo>
                  <a:pt x="8279272" y="1032921"/>
                </a:lnTo>
                <a:lnTo>
                  <a:pt x="8289611" y="1028630"/>
                </a:lnTo>
                <a:cubicBezTo>
                  <a:pt x="8296281" y="1026812"/>
                  <a:pt x="8303468" y="1026422"/>
                  <a:pt x="8311483" y="1029399"/>
                </a:cubicBezTo>
                <a:cubicBezTo>
                  <a:pt x="8353073" y="1061234"/>
                  <a:pt x="8320764" y="1016490"/>
                  <a:pt x="8399489" y="1048562"/>
                </a:cubicBezTo>
                <a:cubicBezTo>
                  <a:pt x="8402160" y="1052480"/>
                  <a:pt x="8414285" y="1053290"/>
                  <a:pt x="8415973" y="1049660"/>
                </a:cubicBezTo>
                <a:cubicBezTo>
                  <a:pt x="8420389" y="1052382"/>
                  <a:pt x="8427708" y="1062757"/>
                  <a:pt x="8433326" y="1057881"/>
                </a:cubicBezTo>
                <a:cubicBezTo>
                  <a:pt x="8460295" y="1065796"/>
                  <a:pt x="8484063" y="1077374"/>
                  <a:pt x="8502328" y="1091498"/>
                </a:cubicBezTo>
                <a:cubicBezTo>
                  <a:pt x="8531547" y="1095185"/>
                  <a:pt x="8534164" y="1100958"/>
                  <a:pt x="8534346" y="1106980"/>
                </a:cubicBezTo>
                <a:cubicBezTo>
                  <a:pt x="8534557" y="1108274"/>
                  <a:pt x="8534769" y="1109567"/>
                  <a:pt x="8534980" y="1110861"/>
                </a:cubicBezTo>
                <a:lnTo>
                  <a:pt x="8544104" y="1108406"/>
                </a:lnTo>
                <a:cubicBezTo>
                  <a:pt x="8553358" y="1107980"/>
                  <a:pt x="8560970" y="1111788"/>
                  <a:pt x="8567742" y="1117590"/>
                </a:cubicBezTo>
                <a:lnTo>
                  <a:pt x="8633779" y="1139226"/>
                </a:lnTo>
                <a:cubicBezTo>
                  <a:pt x="8631667" y="1160202"/>
                  <a:pt x="8667456" y="1147793"/>
                  <a:pt x="8676965" y="1156949"/>
                </a:cubicBezTo>
                <a:cubicBezTo>
                  <a:pt x="8686287" y="1153629"/>
                  <a:pt x="8693306" y="1154163"/>
                  <a:pt x="8698944" y="1156939"/>
                </a:cubicBezTo>
                <a:lnTo>
                  <a:pt x="8751897" y="1190886"/>
                </a:lnTo>
                <a:cubicBezTo>
                  <a:pt x="8774451" y="1199167"/>
                  <a:pt x="8817274" y="1202653"/>
                  <a:pt x="8834270" y="1206624"/>
                </a:cubicBezTo>
                <a:lnTo>
                  <a:pt x="8853872" y="1214714"/>
                </a:lnTo>
                <a:lnTo>
                  <a:pt x="8861901" y="1211375"/>
                </a:lnTo>
                <a:lnTo>
                  <a:pt x="8874168" y="1213967"/>
                </a:lnTo>
                <a:lnTo>
                  <a:pt x="8871123" y="1221160"/>
                </a:lnTo>
                <a:lnTo>
                  <a:pt x="8903537" y="1230588"/>
                </a:lnTo>
                <a:cubicBezTo>
                  <a:pt x="8927391" y="1238223"/>
                  <a:pt x="8944740" y="1247326"/>
                  <a:pt x="8933767" y="1263368"/>
                </a:cubicBezTo>
                <a:cubicBezTo>
                  <a:pt x="8934120" y="1285491"/>
                  <a:pt x="8996547" y="1266466"/>
                  <a:pt x="8985765" y="1287664"/>
                </a:cubicBezTo>
                <a:cubicBezTo>
                  <a:pt x="9013243" y="1278923"/>
                  <a:pt x="9037732" y="1309948"/>
                  <a:pt x="9071444" y="1317305"/>
                </a:cubicBezTo>
                <a:cubicBezTo>
                  <a:pt x="9072853" y="1328357"/>
                  <a:pt x="9080775" y="1329726"/>
                  <a:pt x="9096711" y="1327777"/>
                </a:cubicBezTo>
                <a:cubicBezTo>
                  <a:pt x="9206252" y="1348526"/>
                  <a:pt x="9301825" y="1489393"/>
                  <a:pt x="9338853" y="1448046"/>
                </a:cubicBezTo>
                <a:cubicBezTo>
                  <a:pt x="9364628" y="1453029"/>
                  <a:pt x="9440704" y="1458325"/>
                  <a:pt x="9520814" y="1449827"/>
                </a:cubicBezTo>
                <a:cubicBezTo>
                  <a:pt x="9536849" y="1478455"/>
                  <a:pt x="9672877" y="1480312"/>
                  <a:pt x="9702271" y="1488553"/>
                </a:cubicBezTo>
                <a:cubicBezTo>
                  <a:pt x="9702279" y="1504784"/>
                  <a:pt x="9757099" y="1502097"/>
                  <a:pt x="9744273" y="1523512"/>
                </a:cubicBezTo>
                <a:cubicBezTo>
                  <a:pt x="9746944" y="1534160"/>
                  <a:pt x="9761818" y="1537070"/>
                  <a:pt x="9771903" y="1530034"/>
                </a:cubicBezTo>
                <a:cubicBezTo>
                  <a:pt x="9788959" y="1535562"/>
                  <a:pt x="9795727" y="1548881"/>
                  <a:pt x="9818565" y="1538545"/>
                </a:cubicBezTo>
                <a:cubicBezTo>
                  <a:pt x="9842216" y="1545630"/>
                  <a:pt x="9854597" y="1583514"/>
                  <a:pt x="9882202" y="1565888"/>
                </a:cubicBezTo>
                <a:cubicBezTo>
                  <a:pt x="9890497" y="1603508"/>
                  <a:pt x="9975093" y="1584109"/>
                  <a:pt x="10022025" y="1599696"/>
                </a:cubicBezTo>
                <a:cubicBezTo>
                  <a:pt x="10087599" y="1644100"/>
                  <a:pt x="10182002" y="1632879"/>
                  <a:pt x="10220406" y="1677005"/>
                </a:cubicBezTo>
                <a:lnTo>
                  <a:pt x="10232859" y="1699043"/>
                </a:lnTo>
                <a:lnTo>
                  <a:pt x="0" y="1699043"/>
                </a:lnTo>
                <a:lnTo>
                  <a:pt x="0" y="21828"/>
                </a:lnTo>
                <a:lnTo>
                  <a:pt x="8097" y="24355"/>
                </a:lnTo>
                <a:cubicBezTo>
                  <a:pt x="43947" y="29235"/>
                  <a:pt x="34752" y="21899"/>
                  <a:pt x="77128" y="6867"/>
                </a:cubicBezTo>
                <a:cubicBezTo>
                  <a:pt x="120709" y="7920"/>
                  <a:pt x="146704" y="-7760"/>
                  <a:pt x="188338" y="5079"/>
                </a:cubicBezTo>
                <a:cubicBezTo>
                  <a:pt x="229133" y="5993"/>
                  <a:pt x="263614" y="138"/>
                  <a:pt x="298809" y="6198"/>
                </a:cubicBezTo>
                <a:cubicBezTo>
                  <a:pt x="312163" y="1206"/>
                  <a:pt x="325122" y="-563"/>
                  <a:pt x="338985" y="8006"/>
                </a:cubicBezTo>
                <a:cubicBezTo>
                  <a:pt x="376758" y="6523"/>
                  <a:pt x="384512" y="-4822"/>
                  <a:pt x="409815" y="504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46D20DF-CE98-4EA3-96C8-C03C3A885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6384"/>
            <a:ext cx="10232859" cy="1841617"/>
          </a:xfrm>
          <a:custGeom>
            <a:avLst/>
            <a:gdLst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679743 w 10232859"/>
              <a:gd name="connsiteY180" fmla="*/ 558264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4270 w 10232859"/>
              <a:gd name="connsiteY235" fmla="*/ 1213138 h 1705557"/>
              <a:gd name="connsiteX236" fmla="*/ 8853872 w 10232859"/>
              <a:gd name="connsiteY236" fmla="*/ 1221228 h 1705557"/>
              <a:gd name="connsiteX237" fmla="*/ 8861901 w 10232859"/>
              <a:gd name="connsiteY237" fmla="*/ 1217889 h 1705557"/>
              <a:gd name="connsiteX238" fmla="*/ 8874168 w 10232859"/>
              <a:gd name="connsiteY238" fmla="*/ 1220481 h 1705557"/>
              <a:gd name="connsiteX239" fmla="*/ 8871123 w 10232859"/>
              <a:gd name="connsiteY239" fmla="*/ 1227674 h 1705557"/>
              <a:gd name="connsiteX240" fmla="*/ 8903537 w 10232859"/>
              <a:gd name="connsiteY240" fmla="*/ 1237102 h 1705557"/>
              <a:gd name="connsiteX241" fmla="*/ 8933767 w 10232859"/>
              <a:gd name="connsiteY241" fmla="*/ 1269882 h 1705557"/>
              <a:gd name="connsiteX242" fmla="*/ 8985765 w 10232859"/>
              <a:gd name="connsiteY242" fmla="*/ 1294178 h 1705557"/>
              <a:gd name="connsiteX243" fmla="*/ 9071444 w 10232859"/>
              <a:gd name="connsiteY243" fmla="*/ 1323819 h 1705557"/>
              <a:gd name="connsiteX244" fmla="*/ 9096711 w 10232859"/>
              <a:gd name="connsiteY244" fmla="*/ 1334291 h 1705557"/>
              <a:gd name="connsiteX245" fmla="*/ 9338853 w 10232859"/>
              <a:gd name="connsiteY245" fmla="*/ 1454560 h 1705557"/>
              <a:gd name="connsiteX246" fmla="*/ 9520814 w 10232859"/>
              <a:gd name="connsiteY246" fmla="*/ 1456341 h 1705557"/>
              <a:gd name="connsiteX247" fmla="*/ 9702271 w 10232859"/>
              <a:gd name="connsiteY247" fmla="*/ 1495067 h 1705557"/>
              <a:gd name="connsiteX248" fmla="*/ 9744273 w 10232859"/>
              <a:gd name="connsiteY248" fmla="*/ 1530026 h 1705557"/>
              <a:gd name="connsiteX249" fmla="*/ 9771903 w 10232859"/>
              <a:gd name="connsiteY249" fmla="*/ 1536548 h 1705557"/>
              <a:gd name="connsiteX250" fmla="*/ 9818565 w 10232859"/>
              <a:gd name="connsiteY250" fmla="*/ 1545059 h 1705557"/>
              <a:gd name="connsiteX251" fmla="*/ 9882202 w 10232859"/>
              <a:gd name="connsiteY251" fmla="*/ 1572402 h 1705557"/>
              <a:gd name="connsiteX252" fmla="*/ 10022025 w 10232859"/>
              <a:gd name="connsiteY252" fmla="*/ 1606210 h 1705557"/>
              <a:gd name="connsiteX253" fmla="*/ 10220406 w 10232859"/>
              <a:gd name="connsiteY253" fmla="*/ 1683519 h 1705557"/>
              <a:gd name="connsiteX254" fmla="*/ 10232859 w 10232859"/>
              <a:gd name="connsiteY254" fmla="*/ 1705557 h 1705557"/>
              <a:gd name="connsiteX255" fmla="*/ 0 w 10232859"/>
              <a:gd name="connsiteY255" fmla="*/ 1705557 h 1705557"/>
              <a:gd name="connsiteX256" fmla="*/ 0 w 10232859"/>
              <a:gd name="connsiteY256" fmla="*/ 28342 h 1705557"/>
              <a:gd name="connsiteX257" fmla="*/ 8097 w 10232859"/>
              <a:gd name="connsiteY257" fmla="*/ 30869 h 1705557"/>
              <a:gd name="connsiteX258" fmla="*/ 77128 w 10232859"/>
              <a:gd name="connsiteY258" fmla="*/ 13381 h 1705557"/>
              <a:gd name="connsiteX259" fmla="*/ 188338 w 10232859"/>
              <a:gd name="connsiteY259" fmla="*/ 11593 h 1705557"/>
              <a:gd name="connsiteX260" fmla="*/ 298809 w 10232859"/>
              <a:gd name="connsiteY260" fmla="*/ 12712 h 1705557"/>
              <a:gd name="connsiteX261" fmla="*/ 338985 w 10232859"/>
              <a:gd name="connsiteY261" fmla="*/ 14520 h 1705557"/>
              <a:gd name="connsiteX262" fmla="*/ 409815 w 10232859"/>
              <a:gd name="connsiteY262" fmla="*/ 11559 h 1705557"/>
              <a:gd name="connsiteX263" fmla="*/ 424169 w 10232859"/>
              <a:gd name="connsiteY26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633779 w 10232859"/>
              <a:gd name="connsiteY227" fmla="*/ 1145740 h 1705557"/>
              <a:gd name="connsiteX228" fmla="*/ 8676965 w 10232859"/>
              <a:gd name="connsiteY228" fmla="*/ 1163463 h 1705557"/>
              <a:gd name="connsiteX229" fmla="*/ 8698944 w 10232859"/>
              <a:gd name="connsiteY229" fmla="*/ 1163453 h 1705557"/>
              <a:gd name="connsiteX230" fmla="*/ 8711456 w 10232859"/>
              <a:gd name="connsiteY230" fmla="*/ 1175731 h 1705557"/>
              <a:gd name="connsiteX231" fmla="*/ 8732793 w 10232859"/>
              <a:gd name="connsiteY231" fmla="*/ 1179486 h 1705557"/>
              <a:gd name="connsiteX232" fmla="*/ 8751897 w 10232859"/>
              <a:gd name="connsiteY232" fmla="*/ 1197400 h 1705557"/>
              <a:gd name="connsiteX233" fmla="*/ 8793564 w 10232859"/>
              <a:gd name="connsiteY233" fmla="*/ 1179086 h 1705557"/>
              <a:gd name="connsiteX234" fmla="*/ 8834270 w 10232859"/>
              <a:gd name="connsiteY234" fmla="*/ 1213138 h 1705557"/>
              <a:gd name="connsiteX235" fmla="*/ 8853872 w 10232859"/>
              <a:gd name="connsiteY235" fmla="*/ 1221228 h 1705557"/>
              <a:gd name="connsiteX236" fmla="*/ 8861901 w 10232859"/>
              <a:gd name="connsiteY236" fmla="*/ 1217889 h 1705557"/>
              <a:gd name="connsiteX237" fmla="*/ 8874168 w 10232859"/>
              <a:gd name="connsiteY237" fmla="*/ 1220481 h 1705557"/>
              <a:gd name="connsiteX238" fmla="*/ 8871123 w 10232859"/>
              <a:gd name="connsiteY238" fmla="*/ 1227674 h 1705557"/>
              <a:gd name="connsiteX239" fmla="*/ 8903537 w 10232859"/>
              <a:gd name="connsiteY239" fmla="*/ 1237102 h 1705557"/>
              <a:gd name="connsiteX240" fmla="*/ 8933767 w 10232859"/>
              <a:gd name="connsiteY240" fmla="*/ 1269882 h 1705557"/>
              <a:gd name="connsiteX241" fmla="*/ 8985765 w 10232859"/>
              <a:gd name="connsiteY241" fmla="*/ 1294178 h 1705557"/>
              <a:gd name="connsiteX242" fmla="*/ 9071444 w 10232859"/>
              <a:gd name="connsiteY242" fmla="*/ 1323819 h 1705557"/>
              <a:gd name="connsiteX243" fmla="*/ 9096711 w 10232859"/>
              <a:gd name="connsiteY243" fmla="*/ 1334291 h 1705557"/>
              <a:gd name="connsiteX244" fmla="*/ 9338853 w 10232859"/>
              <a:gd name="connsiteY244" fmla="*/ 1454560 h 1705557"/>
              <a:gd name="connsiteX245" fmla="*/ 9520814 w 10232859"/>
              <a:gd name="connsiteY245" fmla="*/ 1456341 h 1705557"/>
              <a:gd name="connsiteX246" fmla="*/ 9702271 w 10232859"/>
              <a:gd name="connsiteY246" fmla="*/ 1495067 h 1705557"/>
              <a:gd name="connsiteX247" fmla="*/ 9744273 w 10232859"/>
              <a:gd name="connsiteY247" fmla="*/ 1530026 h 1705557"/>
              <a:gd name="connsiteX248" fmla="*/ 9771903 w 10232859"/>
              <a:gd name="connsiteY248" fmla="*/ 1536548 h 1705557"/>
              <a:gd name="connsiteX249" fmla="*/ 9818565 w 10232859"/>
              <a:gd name="connsiteY249" fmla="*/ 1545059 h 1705557"/>
              <a:gd name="connsiteX250" fmla="*/ 9882202 w 10232859"/>
              <a:gd name="connsiteY250" fmla="*/ 1572402 h 1705557"/>
              <a:gd name="connsiteX251" fmla="*/ 10022025 w 10232859"/>
              <a:gd name="connsiteY251" fmla="*/ 1606210 h 1705557"/>
              <a:gd name="connsiteX252" fmla="*/ 10220406 w 10232859"/>
              <a:gd name="connsiteY252" fmla="*/ 1683519 h 1705557"/>
              <a:gd name="connsiteX253" fmla="*/ 10232859 w 10232859"/>
              <a:gd name="connsiteY253" fmla="*/ 1705557 h 1705557"/>
              <a:gd name="connsiteX254" fmla="*/ 0 w 10232859"/>
              <a:gd name="connsiteY254" fmla="*/ 1705557 h 1705557"/>
              <a:gd name="connsiteX255" fmla="*/ 0 w 10232859"/>
              <a:gd name="connsiteY255" fmla="*/ 28342 h 1705557"/>
              <a:gd name="connsiteX256" fmla="*/ 8097 w 10232859"/>
              <a:gd name="connsiteY256" fmla="*/ 30869 h 1705557"/>
              <a:gd name="connsiteX257" fmla="*/ 77128 w 10232859"/>
              <a:gd name="connsiteY257" fmla="*/ 13381 h 1705557"/>
              <a:gd name="connsiteX258" fmla="*/ 188338 w 10232859"/>
              <a:gd name="connsiteY258" fmla="*/ 11593 h 1705557"/>
              <a:gd name="connsiteX259" fmla="*/ 298809 w 10232859"/>
              <a:gd name="connsiteY259" fmla="*/ 12712 h 1705557"/>
              <a:gd name="connsiteX260" fmla="*/ 338985 w 10232859"/>
              <a:gd name="connsiteY260" fmla="*/ 14520 h 1705557"/>
              <a:gd name="connsiteX261" fmla="*/ 409815 w 10232859"/>
              <a:gd name="connsiteY261" fmla="*/ 11559 h 1705557"/>
              <a:gd name="connsiteX262" fmla="*/ 424169 w 10232859"/>
              <a:gd name="connsiteY26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633779 w 10232859"/>
              <a:gd name="connsiteY226" fmla="*/ 1145740 h 1705557"/>
              <a:gd name="connsiteX227" fmla="*/ 8676965 w 10232859"/>
              <a:gd name="connsiteY227" fmla="*/ 1163463 h 1705557"/>
              <a:gd name="connsiteX228" fmla="*/ 8698944 w 10232859"/>
              <a:gd name="connsiteY228" fmla="*/ 1163453 h 1705557"/>
              <a:gd name="connsiteX229" fmla="*/ 8711456 w 10232859"/>
              <a:gd name="connsiteY229" fmla="*/ 1175731 h 1705557"/>
              <a:gd name="connsiteX230" fmla="*/ 8732793 w 10232859"/>
              <a:gd name="connsiteY230" fmla="*/ 1179486 h 1705557"/>
              <a:gd name="connsiteX231" fmla="*/ 8751897 w 10232859"/>
              <a:gd name="connsiteY231" fmla="*/ 1197400 h 1705557"/>
              <a:gd name="connsiteX232" fmla="*/ 8793564 w 10232859"/>
              <a:gd name="connsiteY232" fmla="*/ 1179086 h 1705557"/>
              <a:gd name="connsiteX233" fmla="*/ 8834270 w 10232859"/>
              <a:gd name="connsiteY233" fmla="*/ 1213138 h 1705557"/>
              <a:gd name="connsiteX234" fmla="*/ 8853872 w 10232859"/>
              <a:gd name="connsiteY234" fmla="*/ 1221228 h 1705557"/>
              <a:gd name="connsiteX235" fmla="*/ 8861901 w 10232859"/>
              <a:gd name="connsiteY235" fmla="*/ 1217889 h 1705557"/>
              <a:gd name="connsiteX236" fmla="*/ 8874168 w 10232859"/>
              <a:gd name="connsiteY236" fmla="*/ 1220481 h 1705557"/>
              <a:gd name="connsiteX237" fmla="*/ 8871123 w 10232859"/>
              <a:gd name="connsiteY237" fmla="*/ 1227674 h 1705557"/>
              <a:gd name="connsiteX238" fmla="*/ 8903537 w 10232859"/>
              <a:gd name="connsiteY238" fmla="*/ 1237102 h 1705557"/>
              <a:gd name="connsiteX239" fmla="*/ 8933767 w 10232859"/>
              <a:gd name="connsiteY239" fmla="*/ 1269882 h 1705557"/>
              <a:gd name="connsiteX240" fmla="*/ 8985765 w 10232859"/>
              <a:gd name="connsiteY240" fmla="*/ 1294178 h 1705557"/>
              <a:gd name="connsiteX241" fmla="*/ 9071444 w 10232859"/>
              <a:gd name="connsiteY241" fmla="*/ 1323819 h 1705557"/>
              <a:gd name="connsiteX242" fmla="*/ 9096711 w 10232859"/>
              <a:gd name="connsiteY242" fmla="*/ 1334291 h 1705557"/>
              <a:gd name="connsiteX243" fmla="*/ 9338853 w 10232859"/>
              <a:gd name="connsiteY243" fmla="*/ 1454560 h 1705557"/>
              <a:gd name="connsiteX244" fmla="*/ 9520814 w 10232859"/>
              <a:gd name="connsiteY244" fmla="*/ 1456341 h 1705557"/>
              <a:gd name="connsiteX245" fmla="*/ 9702271 w 10232859"/>
              <a:gd name="connsiteY245" fmla="*/ 1495067 h 1705557"/>
              <a:gd name="connsiteX246" fmla="*/ 9744273 w 10232859"/>
              <a:gd name="connsiteY246" fmla="*/ 1530026 h 1705557"/>
              <a:gd name="connsiteX247" fmla="*/ 9771903 w 10232859"/>
              <a:gd name="connsiteY247" fmla="*/ 1536548 h 1705557"/>
              <a:gd name="connsiteX248" fmla="*/ 9818565 w 10232859"/>
              <a:gd name="connsiteY248" fmla="*/ 1545059 h 1705557"/>
              <a:gd name="connsiteX249" fmla="*/ 9882202 w 10232859"/>
              <a:gd name="connsiteY249" fmla="*/ 1572402 h 1705557"/>
              <a:gd name="connsiteX250" fmla="*/ 10022025 w 10232859"/>
              <a:gd name="connsiteY250" fmla="*/ 1606210 h 1705557"/>
              <a:gd name="connsiteX251" fmla="*/ 10220406 w 10232859"/>
              <a:gd name="connsiteY251" fmla="*/ 1683519 h 1705557"/>
              <a:gd name="connsiteX252" fmla="*/ 10232859 w 10232859"/>
              <a:gd name="connsiteY252" fmla="*/ 1705557 h 1705557"/>
              <a:gd name="connsiteX253" fmla="*/ 0 w 10232859"/>
              <a:gd name="connsiteY253" fmla="*/ 1705557 h 1705557"/>
              <a:gd name="connsiteX254" fmla="*/ 0 w 10232859"/>
              <a:gd name="connsiteY254" fmla="*/ 28342 h 1705557"/>
              <a:gd name="connsiteX255" fmla="*/ 8097 w 10232859"/>
              <a:gd name="connsiteY255" fmla="*/ 30869 h 1705557"/>
              <a:gd name="connsiteX256" fmla="*/ 77128 w 10232859"/>
              <a:gd name="connsiteY256" fmla="*/ 13381 h 1705557"/>
              <a:gd name="connsiteX257" fmla="*/ 188338 w 10232859"/>
              <a:gd name="connsiteY257" fmla="*/ 11593 h 1705557"/>
              <a:gd name="connsiteX258" fmla="*/ 298809 w 10232859"/>
              <a:gd name="connsiteY258" fmla="*/ 12712 h 1705557"/>
              <a:gd name="connsiteX259" fmla="*/ 338985 w 10232859"/>
              <a:gd name="connsiteY259" fmla="*/ 14520 h 1705557"/>
              <a:gd name="connsiteX260" fmla="*/ 409815 w 10232859"/>
              <a:gd name="connsiteY260" fmla="*/ 11559 h 1705557"/>
              <a:gd name="connsiteX261" fmla="*/ 424169 w 10232859"/>
              <a:gd name="connsiteY261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708983 w 10232859"/>
              <a:gd name="connsiteY150" fmla="*/ 313188 h 1705557"/>
              <a:gd name="connsiteX151" fmla="*/ 5773909 w 10232859"/>
              <a:gd name="connsiteY151" fmla="*/ 318575 h 1705557"/>
              <a:gd name="connsiteX152" fmla="*/ 5809500 w 10232859"/>
              <a:gd name="connsiteY152" fmla="*/ 324964 h 1705557"/>
              <a:gd name="connsiteX153" fmla="*/ 5908729 w 10232859"/>
              <a:gd name="connsiteY153" fmla="*/ 338849 h 1705557"/>
              <a:gd name="connsiteX154" fmla="*/ 6009654 w 10232859"/>
              <a:gd name="connsiteY154" fmla="*/ 350040 h 1705557"/>
              <a:gd name="connsiteX155" fmla="*/ 6067487 w 10232859"/>
              <a:gd name="connsiteY155" fmla="*/ 340226 h 1705557"/>
              <a:gd name="connsiteX156" fmla="*/ 6073281 w 10232859"/>
              <a:gd name="connsiteY156" fmla="*/ 340830 h 1705557"/>
              <a:gd name="connsiteX157" fmla="*/ 6086225 w 10232859"/>
              <a:gd name="connsiteY157" fmla="*/ 346135 h 1705557"/>
              <a:gd name="connsiteX158" fmla="*/ 6090616 w 10232859"/>
              <a:gd name="connsiteY158" fmla="*/ 348731 h 1705557"/>
              <a:gd name="connsiteX159" fmla="*/ 6098056 w 10232859"/>
              <a:gd name="connsiteY159" fmla="*/ 351249 h 1705557"/>
              <a:gd name="connsiteX160" fmla="*/ 6098391 w 10232859"/>
              <a:gd name="connsiteY160" fmla="*/ 351119 h 1705557"/>
              <a:gd name="connsiteX161" fmla="*/ 6105063 w 10232859"/>
              <a:gd name="connsiteY161" fmla="*/ 353854 h 1705557"/>
              <a:gd name="connsiteX162" fmla="*/ 6135796 w 10232859"/>
              <a:gd name="connsiteY162" fmla="*/ 369657 h 1705557"/>
              <a:gd name="connsiteX163" fmla="*/ 6195166 w 10232859"/>
              <a:gd name="connsiteY163" fmla="*/ 366704 h 1705557"/>
              <a:gd name="connsiteX164" fmla="*/ 6216259 w 10232859"/>
              <a:gd name="connsiteY164" fmla="*/ 369879 h 1705557"/>
              <a:gd name="connsiteX165" fmla="*/ 6228331 w 10232859"/>
              <a:gd name="connsiteY165" fmla="*/ 370548 h 1705557"/>
              <a:gd name="connsiteX166" fmla="*/ 6229602 w 10232859"/>
              <a:gd name="connsiteY166" fmla="*/ 369928 h 1705557"/>
              <a:gd name="connsiteX167" fmla="*/ 6258988 w 10232859"/>
              <a:gd name="connsiteY167" fmla="*/ 385174 h 1705557"/>
              <a:gd name="connsiteX168" fmla="*/ 6264106 w 10232859"/>
              <a:gd name="connsiteY168" fmla="*/ 385655 h 1705557"/>
              <a:gd name="connsiteX169" fmla="*/ 6281703 w 10232859"/>
              <a:gd name="connsiteY169" fmla="*/ 397568 h 1705557"/>
              <a:gd name="connsiteX170" fmla="*/ 6291622 w 10232859"/>
              <a:gd name="connsiteY170" fmla="*/ 402669 h 1705557"/>
              <a:gd name="connsiteX171" fmla="*/ 6292712 w 10232859"/>
              <a:gd name="connsiteY171" fmla="*/ 406285 h 1705557"/>
              <a:gd name="connsiteX172" fmla="*/ 6308227 w 10232859"/>
              <a:gd name="connsiteY172" fmla="*/ 412710 h 1705557"/>
              <a:gd name="connsiteX173" fmla="*/ 6310656 w 10232859"/>
              <a:gd name="connsiteY173" fmla="*/ 412628 h 1705557"/>
              <a:gd name="connsiteX174" fmla="*/ 6321049 w 10232859"/>
              <a:gd name="connsiteY174" fmla="*/ 420978 h 1705557"/>
              <a:gd name="connsiteX175" fmla="*/ 6326853 w 10232859"/>
              <a:gd name="connsiteY175" fmla="*/ 431664 h 1705557"/>
              <a:gd name="connsiteX176" fmla="*/ 6467879 w 10232859"/>
              <a:gd name="connsiteY176" fmla="*/ 474762 h 1705557"/>
              <a:gd name="connsiteX177" fmla="*/ 6564351 w 10232859"/>
              <a:gd name="connsiteY177" fmla="*/ 544032 h 1705557"/>
              <a:gd name="connsiteX178" fmla="*/ 6641544 w 10232859"/>
              <a:gd name="connsiteY178" fmla="*/ 566599 h 1705557"/>
              <a:gd name="connsiteX179" fmla="*/ 6731052 w 10232859"/>
              <a:gd name="connsiteY179" fmla="*/ 578550 h 1705557"/>
              <a:gd name="connsiteX180" fmla="*/ 6858983 w 10232859"/>
              <a:gd name="connsiteY180" fmla="*/ 630237 h 1705557"/>
              <a:gd name="connsiteX181" fmla="*/ 6910661 w 10232859"/>
              <a:gd name="connsiteY181" fmla="*/ 641134 h 1705557"/>
              <a:gd name="connsiteX182" fmla="*/ 6944111 w 10232859"/>
              <a:gd name="connsiteY182" fmla="*/ 666016 h 1705557"/>
              <a:gd name="connsiteX183" fmla="*/ 6965771 w 10232859"/>
              <a:gd name="connsiteY183" fmla="*/ 666445 h 1705557"/>
              <a:gd name="connsiteX184" fmla="*/ 6969639 w 10232859"/>
              <a:gd name="connsiteY184" fmla="*/ 666351 h 1705557"/>
              <a:gd name="connsiteX185" fmla="*/ 6982242 w 10232859"/>
              <a:gd name="connsiteY185" fmla="*/ 669626 h 1705557"/>
              <a:gd name="connsiteX186" fmla="*/ 6989387 w 10232859"/>
              <a:gd name="connsiteY186" fmla="*/ 665988 h 1705557"/>
              <a:gd name="connsiteX187" fmla="*/ 7010930 w 10232859"/>
              <a:gd name="connsiteY187" fmla="*/ 667648 h 1705557"/>
              <a:gd name="connsiteX188" fmla="*/ 7033125 w 10232859"/>
              <a:gd name="connsiteY188" fmla="*/ 674950 h 1705557"/>
              <a:gd name="connsiteX189" fmla="*/ 7134461 w 10232859"/>
              <a:gd name="connsiteY189" fmla="*/ 714706 h 1705557"/>
              <a:gd name="connsiteX190" fmla="*/ 7197450 w 10232859"/>
              <a:gd name="connsiteY190" fmla="*/ 735608 h 1705557"/>
              <a:gd name="connsiteX191" fmla="*/ 7225084 w 10232859"/>
              <a:gd name="connsiteY191" fmla="*/ 739019 h 1705557"/>
              <a:gd name="connsiteX192" fmla="*/ 7261183 w 10232859"/>
              <a:gd name="connsiteY192" fmla="*/ 746827 h 1705557"/>
              <a:gd name="connsiteX193" fmla="*/ 7327760 w 10232859"/>
              <a:gd name="connsiteY193" fmla="*/ 757100 h 1705557"/>
              <a:gd name="connsiteX194" fmla="*/ 7412222 w 10232859"/>
              <a:gd name="connsiteY194" fmla="*/ 777001 h 1705557"/>
              <a:gd name="connsiteX195" fmla="*/ 7457904 w 10232859"/>
              <a:gd name="connsiteY195" fmla="*/ 810835 h 1705557"/>
              <a:gd name="connsiteX196" fmla="*/ 7465795 w 10232859"/>
              <a:gd name="connsiteY196" fmla="*/ 809112 h 1705557"/>
              <a:gd name="connsiteX197" fmla="*/ 7505046 w 10232859"/>
              <a:gd name="connsiteY197" fmla="*/ 823031 h 1705557"/>
              <a:gd name="connsiteX198" fmla="*/ 7623220 w 10232859"/>
              <a:gd name="connsiteY198" fmla="*/ 895034 h 1705557"/>
              <a:gd name="connsiteX199" fmla="*/ 7700458 w 10232859"/>
              <a:gd name="connsiteY199" fmla="*/ 921593 h 1705557"/>
              <a:gd name="connsiteX200" fmla="*/ 7730988 w 10232859"/>
              <a:gd name="connsiteY200" fmla="*/ 927270 h 1705557"/>
              <a:gd name="connsiteX201" fmla="*/ 7781942 w 10232859"/>
              <a:gd name="connsiteY201" fmla="*/ 937017 h 1705557"/>
              <a:gd name="connsiteX202" fmla="*/ 7827704 w 10232859"/>
              <a:gd name="connsiteY202" fmla="*/ 935072 h 1705557"/>
              <a:gd name="connsiteX203" fmla="*/ 7867270 w 10232859"/>
              <a:gd name="connsiteY203" fmla="*/ 946880 h 1705557"/>
              <a:gd name="connsiteX204" fmla="*/ 7866538 w 10232859"/>
              <a:gd name="connsiteY204" fmla="*/ 961559 h 1705557"/>
              <a:gd name="connsiteX205" fmla="*/ 7912084 w 10232859"/>
              <a:gd name="connsiteY205" fmla="*/ 970314 h 1705557"/>
              <a:gd name="connsiteX206" fmla="*/ 7982264 w 10232859"/>
              <a:gd name="connsiteY206" fmla="*/ 982287 h 1705557"/>
              <a:gd name="connsiteX207" fmla="*/ 7991272 w 10232859"/>
              <a:gd name="connsiteY207" fmla="*/ 987618 h 1705557"/>
              <a:gd name="connsiteX208" fmla="*/ 8006496 w 10232859"/>
              <a:gd name="connsiteY208" fmla="*/ 979353 h 1705557"/>
              <a:gd name="connsiteX209" fmla="*/ 8034497 w 10232859"/>
              <a:gd name="connsiteY209" fmla="*/ 978568 h 1705557"/>
              <a:gd name="connsiteX210" fmla="*/ 8150881 w 10232859"/>
              <a:gd name="connsiteY210" fmla="*/ 996925 h 1705557"/>
              <a:gd name="connsiteX211" fmla="*/ 8172106 w 10232859"/>
              <a:gd name="connsiteY211" fmla="*/ 997026 h 1705557"/>
              <a:gd name="connsiteX212" fmla="*/ 8196076 w 10232859"/>
              <a:gd name="connsiteY212" fmla="*/ 1006592 h 1705557"/>
              <a:gd name="connsiteX213" fmla="*/ 8247463 w 10232859"/>
              <a:gd name="connsiteY213" fmla="*/ 1022846 h 1705557"/>
              <a:gd name="connsiteX214" fmla="*/ 8279272 w 10232859"/>
              <a:gd name="connsiteY214" fmla="*/ 1039435 h 1705557"/>
              <a:gd name="connsiteX215" fmla="*/ 8289611 w 10232859"/>
              <a:gd name="connsiteY215" fmla="*/ 1035144 h 1705557"/>
              <a:gd name="connsiteX216" fmla="*/ 8311483 w 10232859"/>
              <a:gd name="connsiteY216" fmla="*/ 1035913 h 1705557"/>
              <a:gd name="connsiteX217" fmla="*/ 8399489 w 10232859"/>
              <a:gd name="connsiteY217" fmla="*/ 1055076 h 1705557"/>
              <a:gd name="connsiteX218" fmla="*/ 8415973 w 10232859"/>
              <a:gd name="connsiteY218" fmla="*/ 1056174 h 1705557"/>
              <a:gd name="connsiteX219" fmla="*/ 8433326 w 10232859"/>
              <a:gd name="connsiteY219" fmla="*/ 1064395 h 1705557"/>
              <a:gd name="connsiteX220" fmla="*/ 8502328 w 10232859"/>
              <a:gd name="connsiteY220" fmla="*/ 1098012 h 1705557"/>
              <a:gd name="connsiteX221" fmla="*/ 8534346 w 10232859"/>
              <a:gd name="connsiteY221" fmla="*/ 1113494 h 1705557"/>
              <a:gd name="connsiteX222" fmla="*/ 8534980 w 10232859"/>
              <a:gd name="connsiteY222" fmla="*/ 1117375 h 1705557"/>
              <a:gd name="connsiteX223" fmla="*/ 8544104 w 10232859"/>
              <a:gd name="connsiteY223" fmla="*/ 1114920 h 1705557"/>
              <a:gd name="connsiteX224" fmla="*/ 8567742 w 10232859"/>
              <a:gd name="connsiteY224" fmla="*/ 1124104 h 1705557"/>
              <a:gd name="connsiteX225" fmla="*/ 8633779 w 10232859"/>
              <a:gd name="connsiteY225" fmla="*/ 1145740 h 1705557"/>
              <a:gd name="connsiteX226" fmla="*/ 8676965 w 10232859"/>
              <a:gd name="connsiteY226" fmla="*/ 1163463 h 1705557"/>
              <a:gd name="connsiteX227" fmla="*/ 8698944 w 10232859"/>
              <a:gd name="connsiteY227" fmla="*/ 1163453 h 1705557"/>
              <a:gd name="connsiteX228" fmla="*/ 8711456 w 10232859"/>
              <a:gd name="connsiteY228" fmla="*/ 1175731 h 1705557"/>
              <a:gd name="connsiteX229" fmla="*/ 8732793 w 10232859"/>
              <a:gd name="connsiteY229" fmla="*/ 1179486 h 1705557"/>
              <a:gd name="connsiteX230" fmla="*/ 8751897 w 10232859"/>
              <a:gd name="connsiteY230" fmla="*/ 1197400 h 1705557"/>
              <a:gd name="connsiteX231" fmla="*/ 8793564 w 10232859"/>
              <a:gd name="connsiteY231" fmla="*/ 1179086 h 1705557"/>
              <a:gd name="connsiteX232" fmla="*/ 8834270 w 10232859"/>
              <a:gd name="connsiteY232" fmla="*/ 1213138 h 1705557"/>
              <a:gd name="connsiteX233" fmla="*/ 8853872 w 10232859"/>
              <a:gd name="connsiteY233" fmla="*/ 1221228 h 1705557"/>
              <a:gd name="connsiteX234" fmla="*/ 8861901 w 10232859"/>
              <a:gd name="connsiteY234" fmla="*/ 1217889 h 1705557"/>
              <a:gd name="connsiteX235" fmla="*/ 8874168 w 10232859"/>
              <a:gd name="connsiteY235" fmla="*/ 1220481 h 1705557"/>
              <a:gd name="connsiteX236" fmla="*/ 8871123 w 10232859"/>
              <a:gd name="connsiteY236" fmla="*/ 1227674 h 1705557"/>
              <a:gd name="connsiteX237" fmla="*/ 8903537 w 10232859"/>
              <a:gd name="connsiteY237" fmla="*/ 1237102 h 1705557"/>
              <a:gd name="connsiteX238" fmla="*/ 8933767 w 10232859"/>
              <a:gd name="connsiteY238" fmla="*/ 1269882 h 1705557"/>
              <a:gd name="connsiteX239" fmla="*/ 8985765 w 10232859"/>
              <a:gd name="connsiteY239" fmla="*/ 1294178 h 1705557"/>
              <a:gd name="connsiteX240" fmla="*/ 9071444 w 10232859"/>
              <a:gd name="connsiteY240" fmla="*/ 1323819 h 1705557"/>
              <a:gd name="connsiteX241" fmla="*/ 9096711 w 10232859"/>
              <a:gd name="connsiteY241" fmla="*/ 1334291 h 1705557"/>
              <a:gd name="connsiteX242" fmla="*/ 9338853 w 10232859"/>
              <a:gd name="connsiteY242" fmla="*/ 1454560 h 1705557"/>
              <a:gd name="connsiteX243" fmla="*/ 9520814 w 10232859"/>
              <a:gd name="connsiteY243" fmla="*/ 1456341 h 1705557"/>
              <a:gd name="connsiteX244" fmla="*/ 9702271 w 10232859"/>
              <a:gd name="connsiteY244" fmla="*/ 1495067 h 1705557"/>
              <a:gd name="connsiteX245" fmla="*/ 9744273 w 10232859"/>
              <a:gd name="connsiteY245" fmla="*/ 1530026 h 1705557"/>
              <a:gd name="connsiteX246" fmla="*/ 9771903 w 10232859"/>
              <a:gd name="connsiteY246" fmla="*/ 1536548 h 1705557"/>
              <a:gd name="connsiteX247" fmla="*/ 9818565 w 10232859"/>
              <a:gd name="connsiteY247" fmla="*/ 1545059 h 1705557"/>
              <a:gd name="connsiteX248" fmla="*/ 9882202 w 10232859"/>
              <a:gd name="connsiteY248" fmla="*/ 1572402 h 1705557"/>
              <a:gd name="connsiteX249" fmla="*/ 10022025 w 10232859"/>
              <a:gd name="connsiteY249" fmla="*/ 1606210 h 1705557"/>
              <a:gd name="connsiteX250" fmla="*/ 10220406 w 10232859"/>
              <a:gd name="connsiteY250" fmla="*/ 1683519 h 1705557"/>
              <a:gd name="connsiteX251" fmla="*/ 10232859 w 10232859"/>
              <a:gd name="connsiteY251" fmla="*/ 1705557 h 1705557"/>
              <a:gd name="connsiteX252" fmla="*/ 0 w 10232859"/>
              <a:gd name="connsiteY252" fmla="*/ 1705557 h 1705557"/>
              <a:gd name="connsiteX253" fmla="*/ 0 w 10232859"/>
              <a:gd name="connsiteY253" fmla="*/ 28342 h 1705557"/>
              <a:gd name="connsiteX254" fmla="*/ 8097 w 10232859"/>
              <a:gd name="connsiteY254" fmla="*/ 30869 h 1705557"/>
              <a:gd name="connsiteX255" fmla="*/ 77128 w 10232859"/>
              <a:gd name="connsiteY255" fmla="*/ 13381 h 1705557"/>
              <a:gd name="connsiteX256" fmla="*/ 188338 w 10232859"/>
              <a:gd name="connsiteY256" fmla="*/ 11593 h 1705557"/>
              <a:gd name="connsiteX257" fmla="*/ 298809 w 10232859"/>
              <a:gd name="connsiteY257" fmla="*/ 12712 h 1705557"/>
              <a:gd name="connsiteX258" fmla="*/ 338985 w 10232859"/>
              <a:gd name="connsiteY258" fmla="*/ 14520 h 1705557"/>
              <a:gd name="connsiteX259" fmla="*/ 409815 w 10232859"/>
              <a:gd name="connsiteY259" fmla="*/ 11559 h 1705557"/>
              <a:gd name="connsiteX260" fmla="*/ 424169 w 10232859"/>
              <a:gd name="connsiteY260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105063 w 10232859"/>
              <a:gd name="connsiteY159" fmla="*/ 353854 h 1705557"/>
              <a:gd name="connsiteX160" fmla="*/ 6135796 w 10232859"/>
              <a:gd name="connsiteY160" fmla="*/ 369657 h 1705557"/>
              <a:gd name="connsiteX161" fmla="*/ 6195166 w 10232859"/>
              <a:gd name="connsiteY161" fmla="*/ 366704 h 1705557"/>
              <a:gd name="connsiteX162" fmla="*/ 6216259 w 10232859"/>
              <a:gd name="connsiteY162" fmla="*/ 369879 h 1705557"/>
              <a:gd name="connsiteX163" fmla="*/ 6228331 w 10232859"/>
              <a:gd name="connsiteY163" fmla="*/ 370548 h 1705557"/>
              <a:gd name="connsiteX164" fmla="*/ 6229602 w 10232859"/>
              <a:gd name="connsiteY164" fmla="*/ 369928 h 1705557"/>
              <a:gd name="connsiteX165" fmla="*/ 6258988 w 10232859"/>
              <a:gd name="connsiteY165" fmla="*/ 385174 h 1705557"/>
              <a:gd name="connsiteX166" fmla="*/ 6264106 w 10232859"/>
              <a:gd name="connsiteY166" fmla="*/ 385655 h 1705557"/>
              <a:gd name="connsiteX167" fmla="*/ 6281703 w 10232859"/>
              <a:gd name="connsiteY167" fmla="*/ 397568 h 1705557"/>
              <a:gd name="connsiteX168" fmla="*/ 6291622 w 10232859"/>
              <a:gd name="connsiteY168" fmla="*/ 402669 h 1705557"/>
              <a:gd name="connsiteX169" fmla="*/ 6292712 w 10232859"/>
              <a:gd name="connsiteY169" fmla="*/ 406285 h 1705557"/>
              <a:gd name="connsiteX170" fmla="*/ 6308227 w 10232859"/>
              <a:gd name="connsiteY170" fmla="*/ 412710 h 1705557"/>
              <a:gd name="connsiteX171" fmla="*/ 6310656 w 10232859"/>
              <a:gd name="connsiteY171" fmla="*/ 412628 h 1705557"/>
              <a:gd name="connsiteX172" fmla="*/ 6321049 w 10232859"/>
              <a:gd name="connsiteY172" fmla="*/ 420978 h 1705557"/>
              <a:gd name="connsiteX173" fmla="*/ 6326853 w 10232859"/>
              <a:gd name="connsiteY173" fmla="*/ 431664 h 1705557"/>
              <a:gd name="connsiteX174" fmla="*/ 6467879 w 10232859"/>
              <a:gd name="connsiteY174" fmla="*/ 474762 h 1705557"/>
              <a:gd name="connsiteX175" fmla="*/ 6564351 w 10232859"/>
              <a:gd name="connsiteY175" fmla="*/ 544032 h 1705557"/>
              <a:gd name="connsiteX176" fmla="*/ 6641544 w 10232859"/>
              <a:gd name="connsiteY176" fmla="*/ 566599 h 1705557"/>
              <a:gd name="connsiteX177" fmla="*/ 6731052 w 10232859"/>
              <a:gd name="connsiteY177" fmla="*/ 578550 h 1705557"/>
              <a:gd name="connsiteX178" fmla="*/ 6858983 w 10232859"/>
              <a:gd name="connsiteY178" fmla="*/ 630237 h 1705557"/>
              <a:gd name="connsiteX179" fmla="*/ 6910661 w 10232859"/>
              <a:gd name="connsiteY179" fmla="*/ 641134 h 1705557"/>
              <a:gd name="connsiteX180" fmla="*/ 6944111 w 10232859"/>
              <a:gd name="connsiteY180" fmla="*/ 666016 h 1705557"/>
              <a:gd name="connsiteX181" fmla="*/ 6965771 w 10232859"/>
              <a:gd name="connsiteY181" fmla="*/ 666445 h 1705557"/>
              <a:gd name="connsiteX182" fmla="*/ 6969639 w 10232859"/>
              <a:gd name="connsiteY182" fmla="*/ 666351 h 1705557"/>
              <a:gd name="connsiteX183" fmla="*/ 6982242 w 10232859"/>
              <a:gd name="connsiteY183" fmla="*/ 669626 h 1705557"/>
              <a:gd name="connsiteX184" fmla="*/ 6989387 w 10232859"/>
              <a:gd name="connsiteY184" fmla="*/ 665988 h 1705557"/>
              <a:gd name="connsiteX185" fmla="*/ 7010930 w 10232859"/>
              <a:gd name="connsiteY185" fmla="*/ 667648 h 1705557"/>
              <a:gd name="connsiteX186" fmla="*/ 7033125 w 10232859"/>
              <a:gd name="connsiteY186" fmla="*/ 674950 h 1705557"/>
              <a:gd name="connsiteX187" fmla="*/ 7134461 w 10232859"/>
              <a:gd name="connsiteY187" fmla="*/ 714706 h 1705557"/>
              <a:gd name="connsiteX188" fmla="*/ 7197450 w 10232859"/>
              <a:gd name="connsiteY188" fmla="*/ 735608 h 1705557"/>
              <a:gd name="connsiteX189" fmla="*/ 7225084 w 10232859"/>
              <a:gd name="connsiteY189" fmla="*/ 739019 h 1705557"/>
              <a:gd name="connsiteX190" fmla="*/ 7261183 w 10232859"/>
              <a:gd name="connsiteY190" fmla="*/ 746827 h 1705557"/>
              <a:gd name="connsiteX191" fmla="*/ 7327760 w 10232859"/>
              <a:gd name="connsiteY191" fmla="*/ 757100 h 1705557"/>
              <a:gd name="connsiteX192" fmla="*/ 7412222 w 10232859"/>
              <a:gd name="connsiteY192" fmla="*/ 777001 h 1705557"/>
              <a:gd name="connsiteX193" fmla="*/ 7457904 w 10232859"/>
              <a:gd name="connsiteY193" fmla="*/ 810835 h 1705557"/>
              <a:gd name="connsiteX194" fmla="*/ 7465795 w 10232859"/>
              <a:gd name="connsiteY194" fmla="*/ 809112 h 1705557"/>
              <a:gd name="connsiteX195" fmla="*/ 7505046 w 10232859"/>
              <a:gd name="connsiteY195" fmla="*/ 823031 h 1705557"/>
              <a:gd name="connsiteX196" fmla="*/ 7623220 w 10232859"/>
              <a:gd name="connsiteY196" fmla="*/ 895034 h 1705557"/>
              <a:gd name="connsiteX197" fmla="*/ 7700458 w 10232859"/>
              <a:gd name="connsiteY197" fmla="*/ 921593 h 1705557"/>
              <a:gd name="connsiteX198" fmla="*/ 7730988 w 10232859"/>
              <a:gd name="connsiteY198" fmla="*/ 927270 h 1705557"/>
              <a:gd name="connsiteX199" fmla="*/ 7781942 w 10232859"/>
              <a:gd name="connsiteY199" fmla="*/ 937017 h 1705557"/>
              <a:gd name="connsiteX200" fmla="*/ 7827704 w 10232859"/>
              <a:gd name="connsiteY200" fmla="*/ 935072 h 1705557"/>
              <a:gd name="connsiteX201" fmla="*/ 7867270 w 10232859"/>
              <a:gd name="connsiteY201" fmla="*/ 946880 h 1705557"/>
              <a:gd name="connsiteX202" fmla="*/ 7866538 w 10232859"/>
              <a:gd name="connsiteY202" fmla="*/ 961559 h 1705557"/>
              <a:gd name="connsiteX203" fmla="*/ 7912084 w 10232859"/>
              <a:gd name="connsiteY203" fmla="*/ 970314 h 1705557"/>
              <a:gd name="connsiteX204" fmla="*/ 7982264 w 10232859"/>
              <a:gd name="connsiteY204" fmla="*/ 982287 h 1705557"/>
              <a:gd name="connsiteX205" fmla="*/ 7991272 w 10232859"/>
              <a:gd name="connsiteY205" fmla="*/ 987618 h 1705557"/>
              <a:gd name="connsiteX206" fmla="*/ 8006496 w 10232859"/>
              <a:gd name="connsiteY206" fmla="*/ 979353 h 1705557"/>
              <a:gd name="connsiteX207" fmla="*/ 8034497 w 10232859"/>
              <a:gd name="connsiteY207" fmla="*/ 978568 h 1705557"/>
              <a:gd name="connsiteX208" fmla="*/ 8150881 w 10232859"/>
              <a:gd name="connsiteY208" fmla="*/ 996925 h 1705557"/>
              <a:gd name="connsiteX209" fmla="*/ 8172106 w 10232859"/>
              <a:gd name="connsiteY209" fmla="*/ 997026 h 1705557"/>
              <a:gd name="connsiteX210" fmla="*/ 8196076 w 10232859"/>
              <a:gd name="connsiteY210" fmla="*/ 1006592 h 1705557"/>
              <a:gd name="connsiteX211" fmla="*/ 8247463 w 10232859"/>
              <a:gd name="connsiteY211" fmla="*/ 1022846 h 1705557"/>
              <a:gd name="connsiteX212" fmla="*/ 8279272 w 10232859"/>
              <a:gd name="connsiteY212" fmla="*/ 1039435 h 1705557"/>
              <a:gd name="connsiteX213" fmla="*/ 8289611 w 10232859"/>
              <a:gd name="connsiteY213" fmla="*/ 1035144 h 1705557"/>
              <a:gd name="connsiteX214" fmla="*/ 8311483 w 10232859"/>
              <a:gd name="connsiteY214" fmla="*/ 1035913 h 1705557"/>
              <a:gd name="connsiteX215" fmla="*/ 8399489 w 10232859"/>
              <a:gd name="connsiteY215" fmla="*/ 1055076 h 1705557"/>
              <a:gd name="connsiteX216" fmla="*/ 8415973 w 10232859"/>
              <a:gd name="connsiteY216" fmla="*/ 1056174 h 1705557"/>
              <a:gd name="connsiteX217" fmla="*/ 8433326 w 10232859"/>
              <a:gd name="connsiteY217" fmla="*/ 1064395 h 1705557"/>
              <a:gd name="connsiteX218" fmla="*/ 8502328 w 10232859"/>
              <a:gd name="connsiteY218" fmla="*/ 1098012 h 1705557"/>
              <a:gd name="connsiteX219" fmla="*/ 8534346 w 10232859"/>
              <a:gd name="connsiteY219" fmla="*/ 1113494 h 1705557"/>
              <a:gd name="connsiteX220" fmla="*/ 8534980 w 10232859"/>
              <a:gd name="connsiteY220" fmla="*/ 1117375 h 1705557"/>
              <a:gd name="connsiteX221" fmla="*/ 8544104 w 10232859"/>
              <a:gd name="connsiteY221" fmla="*/ 1114920 h 1705557"/>
              <a:gd name="connsiteX222" fmla="*/ 8567742 w 10232859"/>
              <a:gd name="connsiteY222" fmla="*/ 1124104 h 1705557"/>
              <a:gd name="connsiteX223" fmla="*/ 8633779 w 10232859"/>
              <a:gd name="connsiteY223" fmla="*/ 1145740 h 1705557"/>
              <a:gd name="connsiteX224" fmla="*/ 8676965 w 10232859"/>
              <a:gd name="connsiteY224" fmla="*/ 1163463 h 1705557"/>
              <a:gd name="connsiteX225" fmla="*/ 8698944 w 10232859"/>
              <a:gd name="connsiteY225" fmla="*/ 1163453 h 1705557"/>
              <a:gd name="connsiteX226" fmla="*/ 8711456 w 10232859"/>
              <a:gd name="connsiteY226" fmla="*/ 1175731 h 1705557"/>
              <a:gd name="connsiteX227" fmla="*/ 8732793 w 10232859"/>
              <a:gd name="connsiteY227" fmla="*/ 1179486 h 1705557"/>
              <a:gd name="connsiteX228" fmla="*/ 8751897 w 10232859"/>
              <a:gd name="connsiteY228" fmla="*/ 1197400 h 1705557"/>
              <a:gd name="connsiteX229" fmla="*/ 8793564 w 10232859"/>
              <a:gd name="connsiteY229" fmla="*/ 1179086 h 1705557"/>
              <a:gd name="connsiteX230" fmla="*/ 8834270 w 10232859"/>
              <a:gd name="connsiteY230" fmla="*/ 1213138 h 1705557"/>
              <a:gd name="connsiteX231" fmla="*/ 8853872 w 10232859"/>
              <a:gd name="connsiteY231" fmla="*/ 1221228 h 1705557"/>
              <a:gd name="connsiteX232" fmla="*/ 8861901 w 10232859"/>
              <a:gd name="connsiteY232" fmla="*/ 1217889 h 1705557"/>
              <a:gd name="connsiteX233" fmla="*/ 8874168 w 10232859"/>
              <a:gd name="connsiteY233" fmla="*/ 1220481 h 1705557"/>
              <a:gd name="connsiteX234" fmla="*/ 8871123 w 10232859"/>
              <a:gd name="connsiteY234" fmla="*/ 1227674 h 1705557"/>
              <a:gd name="connsiteX235" fmla="*/ 8903537 w 10232859"/>
              <a:gd name="connsiteY235" fmla="*/ 1237102 h 1705557"/>
              <a:gd name="connsiteX236" fmla="*/ 8933767 w 10232859"/>
              <a:gd name="connsiteY236" fmla="*/ 1269882 h 1705557"/>
              <a:gd name="connsiteX237" fmla="*/ 8985765 w 10232859"/>
              <a:gd name="connsiteY237" fmla="*/ 1294178 h 1705557"/>
              <a:gd name="connsiteX238" fmla="*/ 9071444 w 10232859"/>
              <a:gd name="connsiteY238" fmla="*/ 1323819 h 1705557"/>
              <a:gd name="connsiteX239" fmla="*/ 9096711 w 10232859"/>
              <a:gd name="connsiteY239" fmla="*/ 1334291 h 1705557"/>
              <a:gd name="connsiteX240" fmla="*/ 9338853 w 10232859"/>
              <a:gd name="connsiteY240" fmla="*/ 1454560 h 1705557"/>
              <a:gd name="connsiteX241" fmla="*/ 9520814 w 10232859"/>
              <a:gd name="connsiteY241" fmla="*/ 1456341 h 1705557"/>
              <a:gd name="connsiteX242" fmla="*/ 9702271 w 10232859"/>
              <a:gd name="connsiteY242" fmla="*/ 1495067 h 1705557"/>
              <a:gd name="connsiteX243" fmla="*/ 9744273 w 10232859"/>
              <a:gd name="connsiteY243" fmla="*/ 1530026 h 1705557"/>
              <a:gd name="connsiteX244" fmla="*/ 9771903 w 10232859"/>
              <a:gd name="connsiteY244" fmla="*/ 1536548 h 1705557"/>
              <a:gd name="connsiteX245" fmla="*/ 9818565 w 10232859"/>
              <a:gd name="connsiteY245" fmla="*/ 1545059 h 1705557"/>
              <a:gd name="connsiteX246" fmla="*/ 9882202 w 10232859"/>
              <a:gd name="connsiteY246" fmla="*/ 1572402 h 1705557"/>
              <a:gd name="connsiteX247" fmla="*/ 10022025 w 10232859"/>
              <a:gd name="connsiteY247" fmla="*/ 1606210 h 1705557"/>
              <a:gd name="connsiteX248" fmla="*/ 10220406 w 10232859"/>
              <a:gd name="connsiteY248" fmla="*/ 1683519 h 1705557"/>
              <a:gd name="connsiteX249" fmla="*/ 10232859 w 10232859"/>
              <a:gd name="connsiteY249" fmla="*/ 1705557 h 1705557"/>
              <a:gd name="connsiteX250" fmla="*/ 0 w 10232859"/>
              <a:gd name="connsiteY250" fmla="*/ 1705557 h 1705557"/>
              <a:gd name="connsiteX251" fmla="*/ 0 w 10232859"/>
              <a:gd name="connsiteY251" fmla="*/ 28342 h 1705557"/>
              <a:gd name="connsiteX252" fmla="*/ 8097 w 10232859"/>
              <a:gd name="connsiteY252" fmla="*/ 30869 h 1705557"/>
              <a:gd name="connsiteX253" fmla="*/ 77128 w 10232859"/>
              <a:gd name="connsiteY253" fmla="*/ 13381 h 1705557"/>
              <a:gd name="connsiteX254" fmla="*/ 188338 w 10232859"/>
              <a:gd name="connsiteY254" fmla="*/ 11593 h 1705557"/>
              <a:gd name="connsiteX255" fmla="*/ 298809 w 10232859"/>
              <a:gd name="connsiteY255" fmla="*/ 12712 h 1705557"/>
              <a:gd name="connsiteX256" fmla="*/ 338985 w 10232859"/>
              <a:gd name="connsiteY256" fmla="*/ 14520 h 1705557"/>
              <a:gd name="connsiteX257" fmla="*/ 409815 w 10232859"/>
              <a:gd name="connsiteY257" fmla="*/ 11559 h 1705557"/>
              <a:gd name="connsiteX258" fmla="*/ 424169 w 10232859"/>
              <a:gd name="connsiteY258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105063 w 10232859"/>
              <a:gd name="connsiteY158" fmla="*/ 353854 h 1705557"/>
              <a:gd name="connsiteX159" fmla="*/ 6135796 w 10232859"/>
              <a:gd name="connsiteY159" fmla="*/ 369657 h 1705557"/>
              <a:gd name="connsiteX160" fmla="*/ 6195166 w 10232859"/>
              <a:gd name="connsiteY160" fmla="*/ 366704 h 1705557"/>
              <a:gd name="connsiteX161" fmla="*/ 6216259 w 10232859"/>
              <a:gd name="connsiteY161" fmla="*/ 369879 h 1705557"/>
              <a:gd name="connsiteX162" fmla="*/ 6228331 w 10232859"/>
              <a:gd name="connsiteY162" fmla="*/ 370548 h 1705557"/>
              <a:gd name="connsiteX163" fmla="*/ 6229602 w 10232859"/>
              <a:gd name="connsiteY163" fmla="*/ 369928 h 1705557"/>
              <a:gd name="connsiteX164" fmla="*/ 6258988 w 10232859"/>
              <a:gd name="connsiteY164" fmla="*/ 385174 h 1705557"/>
              <a:gd name="connsiteX165" fmla="*/ 6264106 w 10232859"/>
              <a:gd name="connsiteY165" fmla="*/ 385655 h 1705557"/>
              <a:gd name="connsiteX166" fmla="*/ 6281703 w 10232859"/>
              <a:gd name="connsiteY166" fmla="*/ 397568 h 1705557"/>
              <a:gd name="connsiteX167" fmla="*/ 6291622 w 10232859"/>
              <a:gd name="connsiteY167" fmla="*/ 402669 h 1705557"/>
              <a:gd name="connsiteX168" fmla="*/ 6292712 w 10232859"/>
              <a:gd name="connsiteY168" fmla="*/ 406285 h 1705557"/>
              <a:gd name="connsiteX169" fmla="*/ 6308227 w 10232859"/>
              <a:gd name="connsiteY169" fmla="*/ 412710 h 1705557"/>
              <a:gd name="connsiteX170" fmla="*/ 6310656 w 10232859"/>
              <a:gd name="connsiteY170" fmla="*/ 412628 h 1705557"/>
              <a:gd name="connsiteX171" fmla="*/ 6321049 w 10232859"/>
              <a:gd name="connsiteY171" fmla="*/ 420978 h 1705557"/>
              <a:gd name="connsiteX172" fmla="*/ 6326853 w 10232859"/>
              <a:gd name="connsiteY172" fmla="*/ 431664 h 1705557"/>
              <a:gd name="connsiteX173" fmla="*/ 6467879 w 10232859"/>
              <a:gd name="connsiteY173" fmla="*/ 474762 h 1705557"/>
              <a:gd name="connsiteX174" fmla="*/ 6564351 w 10232859"/>
              <a:gd name="connsiteY174" fmla="*/ 544032 h 1705557"/>
              <a:gd name="connsiteX175" fmla="*/ 6641544 w 10232859"/>
              <a:gd name="connsiteY175" fmla="*/ 566599 h 1705557"/>
              <a:gd name="connsiteX176" fmla="*/ 6731052 w 10232859"/>
              <a:gd name="connsiteY176" fmla="*/ 578550 h 1705557"/>
              <a:gd name="connsiteX177" fmla="*/ 6858983 w 10232859"/>
              <a:gd name="connsiteY177" fmla="*/ 630237 h 1705557"/>
              <a:gd name="connsiteX178" fmla="*/ 6910661 w 10232859"/>
              <a:gd name="connsiteY178" fmla="*/ 641134 h 1705557"/>
              <a:gd name="connsiteX179" fmla="*/ 6944111 w 10232859"/>
              <a:gd name="connsiteY179" fmla="*/ 666016 h 1705557"/>
              <a:gd name="connsiteX180" fmla="*/ 6965771 w 10232859"/>
              <a:gd name="connsiteY180" fmla="*/ 666445 h 1705557"/>
              <a:gd name="connsiteX181" fmla="*/ 6969639 w 10232859"/>
              <a:gd name="connsiteY181" fmla="*/ 666351 h 1705557"/>
              <a:gd name="connsiteX182" fmla="*/ 6982242 w 10232859"/>
              <a:gd name="connsiteY182" fmla="*/ 669626 h 1705557"/>
              <a:gd name="connsiteX183" fmla="*/ 6989387 w 10232859"/>
              <a:gd name="connsiteY183" fmla="*/ 665988 h 1705557"/>
              <a:gd name="connsiteX184" fmla="*/ 7010930 w 10232859"/>
              <a:gd name="connsiteY184" fmla="*/ 667648 h 1705557"/>
              <a:gd name="connsiteX185" fmla="*/ 7033125 w 10232859"/>
              <a:gd name="connsiteY185" fmla="*/ 674950 h 1705557"/>
              <a:gd name="connsiteX186" fmla="*/ 7134461 w 10232859"/>
              <a:gd name="connsiteY186" fmla="*/ 714706 h 1705557"/>
              <a:gd name="connsiteX187" fmla="*/ 7197450 w 10232859"/>
              <a:gd name="connsiteY187" fmla="*/ 735608 h 1705557"/>
              <a:gd name="connsiteX188" fmla="*/ 7225084 w 10232859"/>
              <a:gd name="connsiteY188" fmla="*/ 739019 h 1705557"/>
              <a:gd name="connsiteX189" fmla="*/ 7261183 w 10232859"/>
              <a:gd name="connsiteY189" fmla="*/ 746827 h 1705557"/>
              <a:gd name="connsiteX190" fmla="*/ 7327760 w 10232859"/>
              <a:gd name="connsiteY190" fmla="*/ 757100 h 1705557"/>
              <a:gd name="connsiteX191" fmla="*/ 7412222 w 10232859"/>
              <a:gd name="connsiteY191" fmla="*/ 777001 h 1705557"/>
              <a:gd name="connsiteX192" fmla="*/ 7457904 w 10232859"/>
              <a:gd name="connsiteY192" fmla="*/ 810835 h 1705557"/>
              <a:gd name="connsiteX193" fmla="*/ 7465795 w 10232859"/>
              <a:gd name="connsiteY193" fmla="*/ 809112 h 1705557"/>
              <a:gd name="connsiteX194" fmla="*/ 7505046 w 10232859"/>
              <a:gd name="connsiteY194" fmla="*/ 823031 h 1705557"/>
              <a:gd name="connsiteX195" fmla="*/ 7623220 w 10232859"/>
              <a:gd name="connsiteY195" fmla="*/ 895034 h 1705557"/>
              <a:gd name="connsiteX196" fmla="*/ 7700458 w 10232859"/>
              <a:gd name="connsiteY196" fmla="*/ 921593 h 1705557"/>
              <a:gd name="connsiteX197" fmla="*/ 7730988 w 10232859"/>
              <a:gd name="connsiteY197" fmla="*/ 927270 h 1705557"/>
              <a:gd name="connsiteX198" fmla="*/ 7781942 w 10232859"/>
              <a:gd name="connsiteY198" fmla="*/ 937017 h 1705557"/>
              <a:gd name="connsiteX199" fmla="*/ 7827704 w 10232859"/>
              <a:gd name="connsiteY199" fmla="*/ 935072 h 1705557"/>
              <a:gd name="connsiteX200" fmla="*/ 7867270 w 10232859"/>
              <a:gd name="connsiteY200" fmla="*/ 946880 h 1705557"/>
              <a:gd name="connsiteX201" fmla="*/ 7866538 w 10232859"/>
              <a:gd name="connsiteY201" fmla="*/ 961559 h 1705557"/>
              <a:gd name="connsiteX202" fmla="*/ 7912084 w 10232859"/>
              <a:gd name="connsiteY202" fmla="*/ 970314 h 1705557"/>
              <a:gd name="connsiteX203" fmla="*/ 7982264 w 10232859"/>
              <a:gd name="connsiteY203" fmla="*/ 982287 h 1705557"/>
              <a:gd name="connsiteX204" fmla="*/ 7991272 w 10232859"/>
              <a:gd name="connsiteY204" fmla="*/ 987618 h 1705557"/>
              <a:gd name="connsiteX205" fmla="*/ 8006496 w 10232859"/>
              <a:gd name="connsiteY205" fmla="*/ 979353 h 1705557"/>
              <a:gd name="connsiteX206" fmla="*/ 8034497 w 10232859"/>
              <a:gd name="connsiteY206" fmla="*/ 978568 h 1705557"/>
              <a:gd name="connsiteX207" fmla="*/ 8150881 w 10232859"/>
              <a:gd name="connsiteY207" fmla="*/ 996925 h 1705557"/>
              <a:gd name="connsiteX208" fmla="*/ 8172106 w 10232859"/>
              <a:gd name="connsiteY208" fmla="*/ 997026 h 1705557"/>
              <a:gd name="connsiteX209" fmla="*/ 8196076 w 10232859"/>
              <a:gd name="connsiteY209" fmla="*/ 1006592 h 1705557"/>
              <a:gd name="connsiteX210" fmla="*/ 8247463 w 10232859"/>
              <a:gd name="connsiteY210" fmla="*/ 1022846 h 1705557"/>
              <a:gd name="connsiteX211" fmla="*/ 8279272 w 10232859"/>
              <a:gd name="connsiteY211" fmla="*/ 1039435 h 1705557"/>
              <a:gd name="connsiteX212" fmla="*/ 8289611 w 10232859"/>
              <a:gd name="connsiteY212" fmla="*/ 1035144 h 1705557"/>
              <a:gd name="connsiteX213" fmla="*/ 8311483 w 10232859"/>
              <a:gd name="connsiteY213" fmla="*/ 1035913 h 1705557"/>
              <a:gd name="connsiteX214" fmla="*/ 8399489 w 10232859"/>
              <a:gd name="connsiteY214" fmla="*/ 1055076 h 1705557"/>
              <a:gd name="connsiteX215" fmla="*/ 8415973 w 10232859"/>
              <a:gd name="connsiteY215" fmla="*/ 1056174 h 1705557"/>
              <a:gd name="connsiteX216" fmla="*/ 8433326 w 10232859"/>
              <a:gd name="connsiteY216" fmla="*/ 1064395 h 1705557"/>
              <a:gd name="connsiteX217" fmla="*/ 8502328 w 10232859"/>
              <a:gd name="connsiteY217" fmla="*/ 1098012 h 1705557"/>
              <a:gd name="connsiteX218" fmla="*/ 8534346 w 10232859"/>
              <a:gd name="connsiteY218" fmla="*/ 1113494 h 1705557"/>
              <a:gd name="connsiteX219" fmla="*/ 8534980 w 10232859"/>
              <a:gd name="connsiteY219" fmla="*/ 1117375 h 1705557"/>
              <a:gd name="connsiteX220" fmla="*/ 8544104 w 10232859"/>
              <a:gd name="connsiteY220" fmla="*/ 1114920 h 1705557"/>
              <a:gd name="connsiteX221" fmla="*/ 8567742 w 10232859"/>
              <a:gd name="connsiteY221" fmla="*/ 1124104 h 1705557"/>
              <a:gd name="connsiteX222" fmla="*/ 8633779 w 10232859"/>
              <a:gd name="connsiteY222" fmla="*/ 1145740 h 1705557"/>
              <a:gd name="connsiteX223" fmla="*/ 8676965 w 10232859"/>
              <a:gd name="connsiteY223" fmla="*/ 1163463 h 1705557"/>
              <a:gd name="connsiteX224" fmla="*/ 8698944 w 10232859"/>
              <a:gd name="connsiteY224" fmla="*/ 1163453 h 1705557"/>
              <a:gd name="connsiteX225" fmla="*/ 8711456 w 10232859"/>
              <a:gd name="connsiteY225" fmla="*/ 1175731 h 1705557"/>
              <a:gd name="connsiteX226" fmla="*/ 8732793 w 10232859"/>
              <a:gd name="connsiteY226" fmla="*/ 1179486 h 1705557"/>
              <a:gd name="connsiteX227" fmla="*/ 8751897 w 10232859"/>
              <a:gd name="connsiteY227" fmla="*/ 1197400 h 1705557"/>
              <a:gd name="connsiteX228" fmla="*/ 8793564 w 10232859"/>
              <a:gd name="connsiteY228" fmla="*/ 1179086 h 1705557"/>
              <a:gd name="connsiteX229" fmla="*/ 8834270 w 10232859"/>
              <a:gd name="connsiteY229" fmla="*/ 1213138 h 1705557"/>
              <a:gd name="connsiteX230" fmla="*/ 8853872 w 10232859"/>
              <a:gd name="connsiteY230" fmla="*/ 1221228 h 1705557"/>
              <a:gd name="connsiteX231" fmla="*/ 8861901 w 10232859"/>
              <a:gd name="connsiteY231" fmla="*/ 1217889 h 1705557"/>
              <a:gd name="connsiteX232" fmla="*/ 8874168 w 10232859"/>
              <a:gd name="connsiteY232" fmla="*/ 1220481 h 1705557"/>
              <a:gd name="connsiteX233" fmla="*/ 8871123 w 10232859"/>
              <a:gd name="connsiteY233" fmla="*/ 1227674 h 1705557"/>
              <a:gd name="connsiteX234" fmla="*/ 8903537 w 10232859"/>
              <a:gd name="connsiteY234" fmla="*/ 1237102 h 1705557"/>
              <a:gd name="connsiteX235" fmla="*/ 8933767 w 10232859"/>
              <a:gd name="connsiteY235" fmla="*/ 1269882 h 1705557"/>
              <a:gd name="connsiteX236" fmla="*/ 8985765 w 10232859"/>
              <a:gd name="connsiteY236" fmla="*/ 1294178 h 1705557"/>
              <a:gd name="connsiteX237" fmla="*/ 9071444 w 10232859"/>
              <a:gd name="connsiteY237" fmla="*/ 1323819 h 1705557"/>
              <a:gd name="connsiteX238" fmla="*/ 9096711 w 10232859"/>
              <a:gd name="connsiteY238" fmla="*/ 1334291 h 1705557"/>
              <a:gd name="connsiteX239" fmla="*/ 9338853 w 10232859"/>
              <a:gd name="connsiteY239" fmla="*/ 1454560 h 1705557"/>
              <a:gd name="connsiteX240" fmla="*/ 9520814 w 10232859"/>
              <a:gd name="connsiteY240" fmla="*/ 1456341 h 1705557"/>
              <a:gd name="connsiteX241" fmla="*/ 9702271 w 10232859"/>
              <a:gd name="connsiteY241" fmla="*/ 1495067 h 1705557"/>
              <a:gd name="connsiteX242" fmla="*/ 9744273 w 10232859"/>
              <a:gd name="connsiteY242" fmla="*/ 1530026 h 1705557"/>
              <a:gd name="connsiteX243" fmla="*/ 9771903 w 10232859"/>
              <a:gd name="connsiteY243" fmla="*/ 1536548 h 1705557"/>
              <a:gd name="connsiteX244" fmla="*/ 9818565 w 10232859"/>
              <a:gd name="connsiteY244" fmla="*/ 1545059 h 1705557"/>
              <a:gd name="connsiteX245" fmla="*/ 9882202 w 10232859"/>
              <a:gd name="connsiteY245" fmla="*/ 1572402 h 1705557"/>
              <a:gd name="connsiteX246" fmla="*/ 10022025 w 10232859"/>
              <a:gd name="connsiteY246" fmla="*/ 1606210 h 1705557"/>
              <a:gd name="connsiteX247" fmla="*/ 10220406 w 10232859"/>
              <a:gd name="connsiteY247" fmla="*/ 1683519 h 1705557"/>
              <a:gd name="connsiteX248" fmla="*/ 10232859 w 10232859"/>
              <a:gd name="connsiteY248" fmla="*/ 1705557 h 1705557"/>
              <a:gd name="connsiteX249" fmla="*/ 0 w 10232859"/>
              <a:gd name="connsiteY249" fmla="*/ 1705557 h 1705557"/>
              <a:gd name="connsiteX250" fmla="*/ 0 w 10232859"/>
              <a:gd name="connsiteY250" fmla="*/ 28342 h 1705557"/>
              <a:gd name="connsiteX251" fmla="*/ 8097 w 10232859"/>
              <a:gd name="connsiteY251" fmla="*/ 30869 h 1705557"/>
              <a:gd name="connsiteX252" fmla="*/ 77128 w 10232859"/>
              <a:gd name="connsiteY252" fmla="*/ 13381 h 1705557"/>
              <a:gd name="connsiteX253" fmla="*/ 188338 w 10232859"/>
              <a:gd name="connsiteY253" fmla="*/ 11593 h 1705557"/>
              <a:gd name="connsiteX254" fmla="*/ 298809 w 10232859"/>
              <a:gd name="connsiteY254" fmla="*/ 12712 h 1705557"/>
              <a:gd name="connsiteX255" fmla="*/ 338985 w 10232859"/>
              <a:gd name="connsiteY255" fmla="*/ 14520 h 1705557"/>
              <a:gd name="connsiteX256" fmla="*/ 409815 w 10232859"/>
              <a:gd name="connsiteY256" fmla="*/ 11559 h 1705557"/>
              <a:gd name="connsiteX257" fmla="*/ 424169 w 10232859"/>
              <a:gd name="connsiteY257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5541 w 10232859"/>
              <a:gd name="connsiteY82" fmla="*/ 143437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110077 w 10232859"/>
              <a:gd name="connsiteY76" fmla="*/ 155716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90341 w 10232859"/>
              <a:gd name="connsiteY50" fmla="*/ 217588 h 1705557"/>
              <a:gd name="connsiteX51" fmla="*/ 2588929 w 10232859"/>
              <a:gd name="connsiteY51" fmla="*/ 207494 h 1705557"/>
              <a:gd name="connsiteX52" fmla="*/ 2687426 w 10232859"/>
              <a:gd name="connsiteY52" fmla="*/ 200362 h 1705557"/>
              <a:gd name="connsiteX53" fmla="*/ 2723517 w 10232859"/>
              <a:gd name="connsiteY53" fmla="*/ 199166 h 1705557"/>
              <a:gd name="connsiteX54" fmla="*/ 2785956 w 10232859"/>
              <a:gd name="connsiteY54" fmla="*/ 190918 h 1705557"/>
              <a:gd name="connsiteX55" fmla="*/ 2813378 w 10232859"/>
              <a:gd name="connsiteY55" fmla="*/ 183347 h 1705557"/>
              <a:gd name="connsiteX56" fmla="*/ 2814782 w 10232859"/>
              <a:gd name="connsiteY56" fmla="*/ 183667 h 1705557"/>
              <a:gd name="connsiteX57" fmla="*/ 2816580 w 10232859"/>
              <a:gd name="connsiteY57" fmla="*/ 180880 h 1705557"/>
              <a:gd name="connsiteX58" fmla="*/ 2821623 w 10232859"/>
              <a:gd name="connsiteY58" fmla="*/ 179389 h 1705557"/>
              <a:gd name="connsiteX59" fmla="*/ 2836688 w 10232859"/>
              <a:gd name="connsiteY59" fmla="*/ 179485 h 1705557"/>
              <a:gd name="connsiteX60" fmla="*/ 2842564 w 10232859"/>
              <a:gd name="connsiteY60" fmla="*/ 180209 h 1705557"/>
              <a:gd name="connsiteX61" fmla="*/ 2850712 w 10232859"/>
              <a:gd name="connsiteY61" fmla="*/ 179804 h 1705557"/>
              <a:gd name="connsiteX62" fmla="*/ 2850846 w 10232859"/>
              <a:gd name="connsiteY62" fmla="*/ 179576 h 1705557"/>
              <a:gd name="connsiteX63" fmla="*/ 2858611 w 10232859"/>
              <a:gd name="connsiteY63" fmla="*/ 179626 h 1705557"/>
              <a:gd name="connsiteX64" fmla="*/ 2897454 w 10232859"/>
              <a:gd name="connsiteY64" fmla="*/ 182628 h 1705557"/>
              <a:gd name="connsiteX65" fmla="*/ 2940369 w 10232859"/>
              <a:gd name="connsiteY65" fmla="*/ 159458 h 1705557"/>
              <a:gd name="connsiteX66" fmla="*/ 2959670 w 10232859"/>
              <a:gd name="connsiteY66" fmla="*/ 154881 h 1705557"/>
              <a:gd name="connsiteX67" fmla="*/ 2969615 w 10232859"/>
              <a:gd name="connsiteY67" fmla="*/ 151269 h 1705557"/>
              <a:gd name="connsiteX68" fmla="*/ 2970000 w 10232859"/>
              <a:gd name="connsiteY68" fmla="*/ 150290 h 1705557"/>
              <a:gd name="connsiteX69" fmla="*/ 3007272 w 10232859"/>
              <a:gd name="connsiteY69" fmla="*/ 153280 h 1705557"/>
              <a:gd name="connsiteX70" fmla="*/ 3011677 w 10232859"/>
              <a:gd name="connsiteY70" fmla="*/ 151918 h 1705557"/>
              <a:gd name="connsiteX71" fmla="*/ 3036668 w 10232859"/>
              <a:gd name="connsiteY71" fmla="*/ 156118 h 1705557"/>
              <a:gd name="connsiteX72" fmla="*/ 3049208 w 10232859"/>
              <a:gd name="connsiteY72" fmla="*/ 157087 h 1705557"/>
              <a:gd name="connsiteX73" fmla="*/ 3053517 w 10232859"/>
              <a:gd name="connsiteY73" fmla="*/ 159836 h 1705557"/>
              <a:gd name="connsiteX74" fmla="*/ 3071637 w 10232859"/>
              <a:gd name="connsiteY74" fmla="*/ 160010 h 1705557"/>
              <a:gd name="connsiteX75" fmla="*/ 3110077 w 10232859"/>
              <a:gd name="connsiteY75" fmla="*/ 155716 h 1705557"/>
              <a:gd name="connsiteX76" fmla="*/ 3173743 w 10232859"/>
              <a:gd name="connsiteY76" fmla="*/ 166095 h 1705557"/>
              <a:gd name="connsiteX77" fmla="*/ 3254203 w 10232859"/>
              <a:gd name="connsiteY77" fmla="*/ 158270 h 1705557"/>
              <a:gd name="connsiteX78" fmla="*/ 3380350 w 10232859"/>
              <a:gd name="connsiteY78" fmla="*/ 157665 h 1705557"/>
              <a:gd name="connsiteX79" fmla="*/ 3476147 w 10232859"/>
              <a:gd name="connsiteY79" fmla="*/ 177439 h 1705557"/>
              <a:gd name="connsiteX80" fmla="*/ 3581876 w 10232859"/>
              <a:gd name="connsiteY80" fmla="*/ 156962 h 1705557"/>
              <a:gd name="connsiteX81" fmla="*/ 3704761 w 10232859"/>
              <a:gd name="connsiteY81" fmla="*/ 157006 h 1705557"/>
              <a:gd name="connsiteX82" fmla="*/ 3755040 w 10232859"/>
              <a:gd name="connsiteY82" fmla="*/ 148492 h 1705557"/>
              <a:gd name="connsiteX83" fmla="*/ 3804689 w 10232859"/>
              <a:gd name="connsiteY83" fmla="*/ 158407 h 1705557"/>
              <a:gd name="connsiteX84" fmla="*/ 3821793 w 10232859"/>
              <a:gd name="connsiteY84" fmla="*/ 151257 h 1705557"/>
              <a:gd name="connsiteX85" fmla="*/ 3824682 w 10232859"/>
              <a:gd name="connsiteY85" fmla="*/ 149833 h 1705557"/>
              <a:gd name="connsiteX86" fmla="*/ 3837536 w 10232859"/>
              <a:gd name="connsiteY86" fmla="*/ 148292 h 1705557"/>
              <a:gd name="connsiteX87" fmla="*/ 3839550 w 10232859"/>
              <a:gd name="connsiteY87" fmla="*/ 142661 h 1705557"/>
              <a:gd name="connsiteX88" fmla="*/ 3857743 w 10232859"/>
              <a:gd name="connsiteY88" fmla="*/ 136618 h 1705557"/>
              <a:gd name="connsiteX89" fmla="*/ 3881852 w 10232859"/>
              <a:gd name="connsiteY89" fmla="*/ 135231 h 1705557"/>
              <a:gd name="connsiteX90" fmla="*/ 3998088 w 10232859"/>
              <a:gd name="connsiteY90" fmla="*/ 134446 h 1705557"/>
              <a:gd name="connsiteX91" fmla="*/ 4066682 w 10232859"/>
              <a:gd name="connsiteY91" fmla="*/ 130661 h 1705557"/>
              <a:gd name="connsiteX92" fmla="*/ 4091246 w 10232859"/>
              <a:gd name="connsiteY92" fmla="*/ 124017 h 1705557"/>
              <a:gd name="connsiteX93" fmla="*/ 4126556 w 10232859"/>
              <a:gd name="connsiteY93" fmla="*/ 118239 h 1705557"/>
              <a:gd name="connsiteX94" fmla="*/ 4187717 w 10232859"/>
              <a:gd name="connsiteY94" fmla="*/ 104010 h 1705557"/>
              <a:gd name="connsiteX95" fmla="*/ 4220826 w 10232859"/>
              <a:gd name="connsiteY95" fmla="*/ 102505 h 1705557"/>
              <a:gd name="connsiteX96" fmla="*/ 4239014 w 10232859"/>
              <a:gd name="connsiteY96" fmla="*/ 97354 h 1705557"/>
              <a:gd name="connsiteX97" fmla="*/ 4246653 w 10232859"/>
              <a:gd name="connsiteY97" fmla="*/ 97874 h 1705557"/>
              <a:gd name="connsiteX98" fmla="*/ 4271841 w 10232859"/>
              <a:gd name="connsiteY98" fmla="*/ 96702 h 1705557"/>
              <a:gd name="connsiteX99" fmla="*/ 4286277 w 10232859"/>
              <a:gd name="connsiteY99" fmla="*/ 96687 h 1705557"/>
              <a:gd name="connsiteX100" fmla="*/ 4292025 w 10232859"/>
              <a:gd name="connsiteY100" fmla="*/ 96921 h 1705557"/>
              <a:gd name="connsiteX101" fmla="*/ 4304713 w 10232859"/>
              <a:gd name="connsiteY101" fmla="*/ 102187 h 1705557"/>
              <a:gd name="connsiteX102" fmla="*/ 4321285 w 10232859"/>
              <a:gd name="connsiteY102" fmla="*/ 100074 h 1705557"/>
              <a:gd name="connsiteX103" fmla="*/ 4339561 w 10232859"/>
              <a:gd name="connsiteY103" fmla="*/ 105320 h 1705557"/>
              <a:gd name="connsiteX104" fmla="*/ 4343990 w 10232859"/>
              <a:gd name="connsiteY104" fmla="*/ 101090 h 1705557"/>
              <a:gd name="connsiteX105" fmla="*/ 4358885 w 10232859"/>
              <a:gd name="connsiteY105" fmla="*/ 96778 h 1705557"/>
              <a:gd name="connsiteX106" fmla="*/ 4371648 w 10232859"/>
              <a:gd name="connsiteY106" fmla="*/ 101826 h 1705557"/>
              <a:gd name="connsiteX107" fmla="*/ 4398380 w 10232859"/>
              <a:gd name="connsiteY107" fmla="*/ 104961 h 1705557"/>
              <a:gd name="connsiteX108" fmla="*/ 4405729 w 10232859"/>
              <a:gd name="connsiteY108" fmla="*/ 104191 h 1705557"/>
              <a:gd name="connsiteX109" fmla="*/ 4431408 w 10232859"/>
              <a:gd name="connsiteY109" fmla="*/ 110825 h 1705557"/>
              <a:gd name="connsiteX110" fmla="*/ 4472183 w 10232859"/>
              <a:gd name="connsiteY110" fmla="*/ 116430 h 1705557"/>
              <a:gd name="connsiteX111" fmla="*/ 4518828 w 10232859"/>
              <a:gd name="connsiteY111" fmla="*/ 119114 h 1705557"/>
              <a:gd name="connsiteX112" fmla="*/ 4532040 w 10232859"/>
              <a:gd name="connsiteY112" fmla="*/ 124307 h 1705557"/>
              <a:gd name="connsiteX113" fmla="*/ 4617778 w 10232859"/>
              <a:gd name="connsiteY113" fmla="*/ 136993 h 1705557"/>
              <a:gd name="connsiteX114" fmla="*/ 4641872 w 10232859"/>
              <a:gd name="connsiteY114" fmla="*/ 140721 h 1705557"/>
              <a:gd name="connsiteX115" fmla="*/ 4662766 w 10232859"/>
              <a:gd name="connsiteY115" fmla="*/ 138952 h 1705557"/>
              <a:gd name="connsiteX116" fmla="*/ 4667770 w 10232859"/>
              <a:gd name="connsiteY116" fmla="*/ 134208 h 1705557"/>
              <a:gd name="connsiteX117" fmla="*/ 4681052 w 10232859"/>
              <a:gd name="connsiteY117" fmla="*/ 135461 h 1705557"/>
              <a:gd name="connsiteX118" fmla="*/ 4684624 w 10232859"/>
              <a:gd name="connsiteY118" fmla="*/ 134755 h 1705557"/>
              <a:gd name="connsiteX119" fmla="*/ 4705061 w 10232859"/>
              <a:gd name="connsiteY119" fmla="*/ 131748 h 1705557"/>
              <a:gd name="connsiteX120" fmla="*/ 4747746 w 10232859"/>
              <a:gd name="connsiteY120" fmla="*/ 151131 h 1705557"/>
              <a:gd name="connsiteX121" fmla="*/ 4801045 w 10232859"/>
              <a:gd name="connsiteY121" fmla="*/ 153753 h 1705557"/>
              <a:gd name="connsiteX122" fmla="*/ 5001600 w 10232859"/>
              <a:gd name="connsiteY122" fmla="*/ 196753 h 1705557"/>
              <a:gd name="connsiteX123" fmla="*/ 5033465 w 10232859"/>
              <a:gd name="connsiteY123" fmla="*/ 182429 h 1705557"/>
              <a:gd name="connsiteX124" fmla="*/ 5115965 w 10232859"/>
              <a:gd name="connsiteY124" fmla="*/ 192583 h 1705557"/>
              <a:gd name="connsiteX125" fmla="*/ 5237936 w 10232859"/>
              <a:gd name="connsiteY125" fmla="*/ 246022 h 1705557"/>
              <a:gd name="connsiteX126" fmla="*/ 5290566 w 10232859"/>
              <a:gd name="connsiteY126" fmla="*/ 269809 h 1705557"/>
              <a:gd name="connsiteX127" fmla="*/ 5344878 w 10232859"/>
              <a:gd name="connsiteY127" fmla="*/ 282874 h 1705557"/>
              <a:gd name="connsiteX128" fmla="*/ 5413398 w 10232859"/>
              <a:gd name="connsiteY128" fmla="*/ 282749 h 1705557"/>
              <a:gd name="connsiteX129" fmla="*/ 5415629 w 10232859"/>
              <a:gd name="connsiteY129" fmla="*/ 282282 h 1705557"/>
              <a:gd name="connsiteX130" fmla="*/ 5433078 w 10232859"/>
              <a:gd name="connsiteY130" fmla="*/ 286198 h 1705557"/>
              <a:gd name="connsiteX131" fmla="*/ 5435759 w 10232859"/>
              <a:gd name="connsiteY131" fmla="*/ 289614 h 1705557"/>
              <a:gd name="connsiteX132" fmla="*/ 5447372 w 10232859"/>
              <a:gd name="connsiteY132" fmla="*/ 293101 h 1705557"/>
              <a:gd name="connsiteX133" fmla="*/ 5469289 w 10232859"/>
              <a:gd name="connsiteY133" fmla="*/ 302134 h 1705557"/>
              <a:gd name="connsiteX134" fmla="*/ 5508752 w 10232859"/>
              <a:gd name="connsiteY134" fmla="*/ 312267 h 1705557"/>
              <a:gd name="connsiteX135" fmla="*/ 5509657 w 10232859"/>
              <a:gd name="connsiteY135" fmla="*/ 311450 h 1705557"/>
              <a:gd name="connsiteX136" fmla="*/ 5521245 w 10232859"/>
              <a:gd name="connsiteY136" fmla="*/ 310202 h 1705557"/>
              <a:gd name="connsiteX137" fmla="*/ 5542415 w 10232859"/>
              <a:gd name="connsiteY137" fmla="*/ 310009 h 1705557"/>
              <a:gd name="connsiteX138" fmla="*/ 5596538 w 10232859"/>
              <a:gd name="connsiteY138" fmla="*/ 297667 h 1705557"/>
              <a:gd name="connsiteX139" fmla="*/ 5632514 w 10232859"/>
              <a:gd name="connsiteY139" fmla="*/ 308476 h 1705557"/>
              <a:gd name="connsiteX140" fmla="*/ 5640005 w 10232859"/>
              <a:gd name="connsiteY140" fmla="*/ 310131 h 1705557"/>
              <a:gd name="connsiteX141" fmla="*/ 5640259 w 10232859"/>
              <a:gd name="connsiteY141" fmla="*/ 309949 h 1705557"/>
              <a:gd name="connsiteX142" fmla="*/ 5648365 w 10232859"/>
              <a:gd name="connsiteY142" fmla="*/ 311268 h 1705557"/>
              <a:gd name="connsiteX143" fmla="*/ 5653662 w 10232859"/>
              <a:gd name="connsiteY143" fmla="*/ 313149 h 1705557"/>
              <a:gd name="connsiteX144" fmla="*/ 5668196 w 10232859"/>
              <a:gd name="connsiteY144" fmla="*/ 316360 h 1705557"/>
              <a:gd name="connsiteX145" fmla="*/ 5673886 w 10232859"/>
              <a:gd name="connsiteY145" fmla="*/ 316040 h 1705557"/>
              <a:gd name="connsiteX146" fmla="*/ 5677139 w 10232859"/>
              <a:gd name="connsiteY146" fmla="*/ 313859 h 1705557"/>
              <a:gd name="connsiteX147" fmla="*/ 5708983 w 10232859"/>
              <a:gd name="connsiteY147" fmla="*/ 313188 h 1705557"/>
              <a:gd name="connsiteX148" fmla="*/ 5773909 w 10232859"/>
              <a:gd name="connsiteY148" fmla="*/ 318575 h 1705557"/>
              <a:gd name="connsiteX149" fmla="*/ 5809500 w 10232859"/>
              <a:gd name="connsiteY149" fmla="*/ 324964 h 1705557"/>
              <a:gd name="connsiteX150" fmla="*/ 5908729 w 10232859"/>
              <a:gd name="connsiteY150" fmla="*/ 338849 h 1705557"/>
              <a:gd name="connsiteX151" fmla="*/ 6009654 w 10232859"/>
              <a:gd name="connsiteY151" fmla="*/ 350040 h 1705557"/>
              <a:gd name="connsiteX152" fmla="*/ 6067487 w 10232859"/>
              <a:gd name="connsiteY152" fmla="*/ 340226 h 1705557"/>
              <a:gd name="connsiteX153" fmla="*/ 6073281 w 10232859"/>
              <a:gd name="connsiteY153" fmla="*/ 340830 h 1705557"/>
              <a:gd name="connsiteX154" fmla="*/ 6086225 w 10232859"/>
              <a:gd name="connsiteY154" fmla="*/ 346135 h 1705557"/>
              <a:gd name="connsiteX155" fmla="*/ 6105063 w 10232859"/>
              <a:gd name="connsiteY155" fmla="*/ 353854 h 1705557"/>
              <a:gd name="connsiteX156" fmla="*/ 6135796 w 10232859"/>
              <a:gd name="connsiteY156" fmla="*/ 369657 h 1705557"/>
              <a:gd name="connsiteX157" fmla="*/ 6195166 w 10232859"/>
              <a:gd name="connsiteY157" fmla="*/ 366704 h 1705557"/>
              <a:gd name="connsiteX158" fmla="*/ 6216259 w 10232859"/>
              <a:gd name="connsiteY158" fmla="*/ 369879 h 1705557"/>
              <a:gd name="connsiteX159" fmla="*/ 6228331 w 10232859"/>
              <a:gd name="connsiteY159" fmla="*/ 370548 h 1705557"/>
              <a:gd name="connsiteX160" fmla="*/ 6229602 w 10232859"/>
              <a:gd name="connsiteY160" fmla="*/ 369928 h 1705557"/>
              <a:gd name="connsiteX161" fmla="*/ 6258988 w 10232859"/>
              <a:gd name="connsiteY161" fmla="*/ 385174 h 1705557"/>
              <a:gd name="connsiteX162" fmla="*/ 6264106 w 10232859"/>
              <a:gd name="connsiteY162" fmla="*/ 385655 h 1705557"/>
              <a:gd name="connsiteX163" fmla="*/ 6281703 w 10232859"/>
              <a:gd name="connsiteY163" fmla="*/ 397568 h 1705557"/>
              <a:gd name="connsiteX164" fmla="*/ 6291622 w 10232859"/>
              <a:gd name="connsiteY164" fmla="*/ 402669 h 1705557"/>
              <a:gd name="connsiteX165" fmla="*/ 6292712 w 10232859"/>
              <a:gd name="connsiteY165" fmla="*/ 406285 h 1705557"/>
              <a:gd name="connsiteX166" fmla="*/ 6308227 w 10232859"/>
              <a:gd name="connsiteY166" fmla="*/ 412710 h 1705557"/>
              <a:gd name="connsiteX167" fmla="*/ 6328981 w 10232859"/>
              <a:gd name="connsiteY167" fmla="*/ 416009 h 1705557"/>
              <a:gd name="connsiteX168" fmla="*/ 6368693 w 10232859"/>
              <a:gd name="connsiteY168" fmla="*/ 424359 h 1705557"/>
              <a:gd name="connsiteX169" fmla="*/ 6414811 w 10232859"/>
              <a:gd name="connsiteY169" fmla="*/ 458714 h 1705557"/>
              <a:gd name="connsiteX170" fmla="*/ 6467879 w 10232859"/>
              <a:gd name="connsiteY170" fmla="*/ 474762 h 1705557"/>
              <a:gd name="connsiteX171" fmla="*/ 6564351 w 10232859"/>
              <a:gd name="connsiteY171" fmla="*/ 544032 h 1705557"/>
              <a:gd name="connsiteX172" fmla="*/ 6711178 w 10232859"/>
              <a:gd name="connsiteY172" fmla="*/ 580124 h 1705557"/>
              <a:gd name="connsiteX173" fmla="*/ 6764036 w 10232859"/>
              <a:gd name="connsiteY173" fmla="*/ 595457 h 1705557"/>
              <a:gd name="connsiteX174" fmla="*/ 6858983 w 10232859"/>
              <a:gd name="connsiteY174" fmla="*/ 630237 h 1705557"/>
              <a:gd name="connsiteX175" fmla="*/ 6910661 w 10232859"/>
              <a:gd name="connsiteY175" fmla="*/ 641134 h 1705557"/>
              <a:gd name="connsiteX176" fmla="*/ 6944111 w 10232859"/>
              <a:gd name="connsiteY176" fmla="*/ 666016 h 1705557"/>
              <a:gd name="connsiteX177" fmla="*/ 6965771 w 10232859"/>
              <a:gd name="connsiteY177" fmla="*/ 666445 h 1705557"/>
              <a:gd name="connsiteX178" fmla="*/ 6969639 w 10232859"/>
              <a:gd name="connsiteY178" fmla="*/ 666351 h 1705557"/>
              <a:gd name="connsiteX179" fmla="*/ 6982242 w 10232859"/>
              <a:gd name="connsiteY179" fmla="*/ 669626 h 1705557"/>
              <a:gd name="connsiteX180" fmla="*/ 6989387 w 10232859"/>
              <a:gd name="connsiteY180" fmla="*/ 665988 h 1705557"/>
              <a:gd name="connsiteX181" fmla="*/ 7010930 w 10232859"/>
              <a:gd name="connsiteY181" fmla="*/ 667648 h 1705557"/>
              <a:gd name="connsiteX182" fmla="*/ 7033125 w 10232859"/>
              <a:gd name="connsiteY182" fmla="*/ 674950 h 1705557"/>
              <a:gd name="connsiteX183" fmla="*/ 7134461 w 10232859"/>
              <a:gd name="connsiteY183" fmla="*/ 714706 h 1705557"/>
              <a:gd name="connsiteX184" fmla="*/ 7197450 w 10232859"/>
              <a:gd name="connsiteY184" fmla="*/ 735608 h 1705557"/>
              <a:gd name="connsiteX185" fmla="*/ 7225084 w 10232859"/>
              <a:gd name="connsiteY185" fmla="*/ 739019 h 1705557"/>
              <a:gd name="connsiteX186" fmla="*/ 7261183 w 10232859"/>
              <a:gd name="connsiteY186" fmla="*/ 746827 h 1705557"/>
              <a:gd name="connsiteX187" fmla="*/ 7327760 w 10232859"/>
              <a:gd name="connsiteY187" fmla="*/ 757100 h 1705557"/>
              <a:gd name="connsiteX188" fmla="*/ 7412222 w 10232859"/>
              <a:gd name="connsiteY188" fmla="*/ 777001 h 1705557"/>
              <a:gd name="connsiteX189" fmla="*/ 7457904 w 10232859"/>
              <a:gd name="connsiteY189" fmla="*/ 810835 h 1705557"/>
              <a:gd name="connsiteX190" fmla="*/ 7465795 w 10232859"/>
              <a:gd name="connsiteY190" fmla="*/ 809112 h 1705557"/>
              <a:gd name="connsiteX191" fmla="*/ 7505046 w 10232859"/>
              <a:gd name="connsiteY191" fmla="*/ 823031 h 1705557"/>
              <a:gd name="connsiteX192" fmla="*/ 7623220 w 10232859"/>
              <a:gd name="connsiteY192" fmla="*/ 895034 h 1705557"/>
              <a:gd name="connsiteX193" fmla="*/ 7700458 w 10232859"/>
              <a:gd name="connsiteY193" fmla="*/ 921593 h 1705557"/>
              <a:gd name="connsiteX194" fmla="*/ 7730988 w 10232859"/>
              <a:gd name="connsiteY194" fmla="*/ 927270 h 1705557"/>
              <a:gd name="connsiteX195" fmla="*/ 7781942 w 10232859"/>
              <a:gd name="connsiteY195" fmla="*/ 937017 h 1705557"/>
              <a:gd name="connsiteX196" fmla="*/ 7827704 w 10232859"/>
              <a:gd name="connsiteY196" fmla="*/ 935072 h 1705557"/>
              <a:gd name="connsiteX197" fmla="*/ 7867270 w 10232859"/>
              <a:gd name="connsiteY197" fmla="*/ 946880 h 1705557"/>
              <a:gd name="connsiteX198" fmla="*/ 7866538 w 10232859"/>
              <a:gd name="connsiteY198" fmla="*/ 961559 h 1705557"/>
              <a:gd name="connsiteX199" fmla="*/ 7912084 w 10232859"/>
              <a:gd name="connsiteY199" fmla="*/ 970314 h 1705557"/>
              <a:gd name="connsiteX200" fmla="*/ 7982264 w 10232859"/>
              <a:gd name="connsiteY200" fmla="*/ 982287 h 1705557"/>
              <a:gd name="connsiteX201" fmla="*/ 7991272 w 10232859"/>
              <a:gd name="connsiteY201" fmla="*/ 987618 h 1705557"/>
              <a:gd name="connsiteX202" fmla="*/ 8006496 w 10232859"/>
              <a:gd name="connsiteY202" fmla="*/ 979353 h 1705557"/>
              <a:gd name="connsiteX203" fmla="*/ 8034497 w 10232859"/>
              <a:gd name="connsiteY203" fmla="*/ 978568 h 1705557"/>
              <a:gd name="connsiteX204" fmla="*/ 8150881 w 10232859"/>
              <a:gd name="connsiteY204" fmla="*/ 996925 h 1705557"/>
              <a:gd name="connsiteX205" fmla="*/ 8172106 w 10232859"/>
              <a:gd name="connsiteY205" fmla="*/ 997026 h 1705557"/>
              <a:gd name="connsiteX206" fmla="*/ 8196076 w 10232859"/>
              <a:gd name="connsiteY206" fmla="*/ 1006592 h 1705557"/>
              <a:gd name="connsiteX207" fmla="*/ 8247463 w 10232859"/>
              <a:gd name="connsiteY207" fmla="*/ 1022846 h 1705557"/>
              <a:gd name="connsiteX208" fmla="*/ 8279272 w 10232859"/>
              <a:gd name="connsiteY208" fmla="*/ 1039435 h 1705557"/>
              <a:gd name="connsiteX209" fmla="*/ 8289611 w 10232859"/>
              <a:gd name="connsiteY209" fmla="*/ 1035144 h 1705557"/>
              <a:gd name="connsiteX210" fmla="*/ 8311483 w 10232859"/>
              <a:gd name="connsiteY210" fmla="*/ 1035913 h 1705557"/>
              <a:gd name="connsiteX211" fmla="*/ 8399489 w 10232859"/>
              <a:gd name="connsiteY211" fmla="*/ 1055076 h 1705557"/>
              <a:gd name="connsiteX212" fmla="*/ 8415973 w 10232859"/>
              <a:gd name="connsiteY212" fmla="*/ 1056174 h 1705557"/>
              <a:gd name="connsiteX213" fmla="*/ 8433326 w 10232859"/>
              <a:gd name="connsiteY213" fmla="*/ 1064395 h 1705557"/>
              <a:gd name="connsiteX214" fmla="*/ 8502328 w 10232859"/>
              <a:gd name="connsiteY214" fmla="*/ 1098012 h 1705557"/>
              <a:gd name="connsiteX215" fmla="*/ 8534346 w 10232859"/>
              <a:gd name="connsiteY215" fmla="*/ 1113494 h 1705557"/>
              <a:gd name="connsiteX216" fmla="*/ 8534980 w 10232859"/>
              <a:gd name="connsiteY216" fmla="*/ 1117375 h 1705557"/>
              <a:gd name="connsiteX217" fmla="*/ 8544104 w 10232859"/>
              <a:gd name="connsiteY217" fmla="*/ 1114920 h 1705557"/>
              <a:gd name="connsiteX218" fmla="*/ 8567742 w 10232859"/>
              <a:gd name="connsiteY218" fmla="*/ 1124104 h 1705557"/>
              <a:gd name="connsiteX219" fmla="*/ 8633779 w 10232859"/>
              <a:gd name="connsiteY219" fmla="*/ 1145740 h 1705557"/>
              <a:gd name="connsiteX220" fmla="*/ 8676965 w 10232859"/>
              <a:gd name="connsiteY220" fmla="*/ 1163463 h 1705557"/>
              <a:gd name="connsiteX221" fmla="*/ 8698944 w 10232859"/>
              <a:gd name="connsiteY221" fmla="*/ 1163453 h 1705557"/>
              <a:gd name="connsiteX222" fmla="*/ 8711456 w 10232859"/>
              <a:gd name="connsiteY222" fmla="*/ 1175731 h 1705557"/>
              <a:gd name="connsiteX223" fmla="*/ 8732793 w 10232859"/>
              <a:gd name="connsiteY223" fmla="*/ 1179486 h 1705557"/>
              <a:gd name="connsiteX224" fmla="*/ 8751897 w 10232859"/>
              <a:gd name="connsiteY224" fmla="*/ 1197400 h 1705557"/>
              <a:gd name="connsiteX225" fmla="*/ 8793564 w 10232859"/>
              <a:gd name="connsiteY225" fmla="*/ 1179086 h 1705557"/>
              <a:gd name="connsiteX226" fmla="*/ 8834270 w 10232859"/>
              <a:gd name="connsiteY226" fmla="*/ 1213138 h 1705557"/>
              <a:gd name="connsiteX227" fmla="*/ 8853872 w 10232859"/>
              <a:gd name="connsiteY227" fmla="*/ 1221228 h 1705557"/>
              <a:gd name="connsiteX228" fmla="*/ 8861901 w 10232859"/>
              <a:gd name="connsiteY228" fmla="*/ 1217889 h 1705557"/>
              <a:gd name="connsiteX229" fmla="*/ 8874168 w 10232859"/>
              <a:gd name="connsiteY229" fmla="*/ 1220481 h 1705557"/>
              <a:gd name="connsiteX230" fmla="*/ 8871123 w 10232859"/>
              <a:gd name="connsiteY230" fmla="*/ 1227674 h 1705557"/>
              <a:gd name="connsiteX231" fmla="*/ 8903537 w 10232859"/>
              <a:gd name="connsiteY231" fmla="*/ 1237102 h 1705557"/>
              <a:gd name="connsiteX232" fmla="*/ 8933767 w 10232859"/>
              <a:gd name="connsiteY232" fmla="*/ 1269882 h 1705557"/>
              <a:gd name="connsiteX233" fmla="*/ 8985765 w 10232859"/>
              <a:gd name="connsiteY233" fmla="*/ 1294178 h 1705557"/>
              <a:gd name="connsiteX234" fmla="*/ 9071444 w 10232859"/>
              <a:gd name="connsiteY234" fmla="*/ 1323819 h 1705557"/>
              <a:gd name="connsiteX235" fmla="*/ 9096711 w 10232859"/>
              <a:gd name="connsiteY235" fmla="*/ 1334291 h 1705557"/>
              <a:gd name="connsiteX236" fmla="*/ 9338853 w 10232859"/>
              <a:gd name="connsiteY236" fmla="*/ 1454560 h 1705557"/>
              <a:gd name="connsiteX237" fmla="*/ 9520814 w 10232859"/>
              <a:gd name="connsiteY237" fmla="*/ 1456341 h 1705557"/>
              <a:gd name="connsiteX238" fmla="*/ 9702271 w 10232859"/>
              <a:gd name="connsiteY238" fmla="*/ 1495067 h 1705557"/>
              <a:gd name="connsiteX239" fmla="*/ 9744273 w 10232859"/>
              <a:gd name="connsiteY239" fmla="*/ 1530026 h 1705557"/>
              <a:gd name="connsiteX240" fmla="*/ 9771903 w 10232859"/>
              <a:gd name="connsiteY240" fmla="*/ 1536548 h 1705557"/>
              <a:gd name="connsiteX241" fmla="*/ 9818565 w 10232859"/>
              <a:gd name="connsiteY241" fmla="*/ 1545059 h 1705557"/>
              <a:gd name="connsiteX242" fmla="*/ 9882202 w 10232859"/>
              <a:gd name="connsiteY242" fmla="*/ 1572402 h 1705557"/>
              <a:gd name="connsiteX243" fmla="*/ 10022025 w 10232859"/>
              <a:gd name="connsiteY243" fmla="*/ 1606210 h 1705557"/>
              <a:gd name="connsiteX244" fmla="*/ 10220406 w 10232859"/>
              <a:gd name="connsiteY244" fmla="*/ 1683519 h 1705557"/>
              <a:gd name="connsiteX245" fmla="*/ 10232859 w 10232859"/>
              <a:gd name="connsiteY245" fmla="*/ 1705557 h 1705557"/>
              <a:gd name="connsiteX246" fmla="*/ 0 w 10232859"/>
              <a:gd name="connsiteY246" fmla="*/ 1705557 h 1705557"/>
              <a:gd name="connsiteX247" fmla="*/ 0 w 10232859"/>
              <a:gd name="connsiteY247" fmla="*/ 28342 h 1705557"/>
              <a:gd name="connsiteX248" fmla="*/ 8097 w 10232859"/>
              <a:gd name="connsiteY248" fmla="*/ 30869 h 1705557"/>
              <a:gd name="connsiteX249" fmla="*/ 77128 w 10232859"/>
              <a:gd name="connsiteY249" fmla="*/ 13381 h 1705557"/>
              <a:gd name="connsiteX250" fmla="*/ 188338 w 10232859"/>
              <a:gd name="connsiteY250" fmla="*/ 11593 h 1705557"/>
              <a:gd name="connsiteX251" fmla="*/ 298809 w 10232859"/>
              <a:gd name="connsiteY251" fmla="*/ 12712 h 1705557"/>
              <a:gd name="connsiteX252" fmla="*/ 338985 w 10232859"/>
              <a:gd name="connsiteY252" fmla="*/ 14520 h 1705557"/>
              <a:gd name="connsiteX253" fmla="*/ 409815 w 10232859"/>
              <a:gd name="connsiteY253" fmla="*/ 11559 h 1705557"/>
              <a:gd name="connsiteX254" fmla="*/ 424169 w 10232859"/>
              <a:gd name="connsiteY25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90341 w 10232859"/>
              <a:gd name="connsiteY49" fmla="*/ 217588 h 1705557"/>
              <a:gd name="connsiteX50" fmla="*/ 2588929 w 10232859"/>
              <a:gd name="connsiteY50" fmla="*/ 207494 h 1705557"/>
              <a:gd name="connsiteX51" fmla="*/ 2687426 w 10232859"/>
              <a:gd name="connsiteY51" fmla="*/ 200362 h 1705557"/>
              <a:gd name="connsiteX52" fmla="*/ 2723517 w 10232859"/>
              <a:gd name="connsiteY52" fmla="*/ 199166 h 1705557"/>
              <a:gd name="connsiteX53" fmla="*/ 2785956 w 10232859"/>
              <a:gd name="connsiteY53" fmla="*/ 190918 h 1705557"/>
              <a:gd name="connsiteX54" fmla="*/ 2813378 w 10232859"/>
              <a:gd name="connsiteY54" fmla="*/ 183347 h 1705557"/>
              <a:gd name="connsiteX55" fmla="*/ 2814782 w 10232859"/>
              <a:gd name="connsiteY55" fmla="*/ 183667 h 1705557"/>
              <a:gd name="connsiteX56" fmla="*/ 2816580 w 10232859"/>
              <a:gd name="connsiteY56" fmla="*/ 180880 h 1705557"/>
              <a:gd name="connsiteX57" fmla="*/ 2821623 w 10232859"/>
              <a:gd name="connsiteY57" fmla="*/ 179389 h 1705557"/>
              <a:gd name="connsiteX58" fmla="*/ 2836688 w 10232859"/>
              <a:gd name="connsiteY58" fmla="*/ 179485 h 1705557"/>
              <a:gd name="connsiteX59" fmla="*/ 2842564 w 10232859"/>
              <a:gd name="connsiteY59" fmla="*/ 180209 h 1705557"/>
              <a:gd name="connsiteX60" fmla="*/ 2850712 w 10232859"/>
              <a:gd name="connsiteY60" fmla="*/ 179804 h 1705557"/>
              <a:gd name="connsiteX61" fmla="*/ 2850846 w 10232859"/>
              <a:gd name="connsiteY61" fmla="*/ 179576 h 1705557"/>
              <a:gd name="connsiteX62" fmla="*/ 2858611 w 10232859"/>
              <a:gd name="connsiteY62" fmla="*/ 179626 h 1705557"/>
              <a:gd name="connsiteX63" fmla="*/ 2897454 w 10232859"/>
              <a:gd name="connsiteY63" fmla="*/ 182628 h 1705557"/>
              <a:gd name="connsiteX64" fmla="*/ 2940369 w 10232859"/>
              <a:gd name="connsiteY64" fmla="*/ 159458 h 1705557"/>
              <a:gd name="connsiteX65" fmla="*/ 2959670 w 10232859"/>
              <a:gd name="connsiteY65" fmla="*/ 154881 h 1705557"/>
              <a:gd name="connsiteX66" fmla="*/ 2969615 w 10232859"/>
              <a:gd name="connsiteY66" fmla="*/ 151269 h 1705557"/>
              <a:gd name="connsiteX67" fmla="*/ 2970000 w 10232859"/>
              <a:gd name="connsiteY67" fmla="*/ 150290 h 1705557"/>
              <a:gd name="connsiteX68" fmla="*/ 3007272 w 10232859"/>
              <a:gd name="connsiteY68" fmla="*/ 153280 h 1705557"/>
              <a:gd name="connsiteX69" fmla="*/ 3011677 w 10232859"/>
              <a:gd name="connsiteY69" fmla="*/ 151918 h 1705557"/>
              <a:gd name="connsiteX70" fmla="*/ 3036668 w 10232859"/>
              <a:gd name="connsiteY70" fmla="*/ 156118 h 1705557"/>
              <a:gd name="connsiteX71" fmla="*/ 3049208 w 10232859"/>
              <a:gd name="connsiteY71" fmla="*/ 157087 h 1705557"/>
              <a:gd name="connsiteX72" fmla="*/ 3053517 w 10232859"/>
              <a:gd name="connsiteY72" fmla="*/ 159836 h 1705557"/>
              <a:gd name="connsiteX73" fmla="*/ 3071637 w 10232859"/>
              <a:gd name="connsiteY73" fmla="*/ 160010 h 1705557"/>
              <a:gd name="connsiteX74" fmla="*/ 3110077 w 10232859"/>
              <a:gd name="connsiteY74" fmla="*/ 155716 h 1705557"/>
              <a:gd name="connsiteX75" fmla="*/ 3173743 w 10232859"/>
              <a:gd name="connsiteY75" fmla="*/ 166095 h 1705557"/>
              <a:gd name="connsiteX76" fmla="*/ 3254203 w 10232859"/>
              <a:gd name="connsiteY76" fmla="*/ 158270 h 1705557"/>
              <a:gd name="connsiteX77" fmla="*/ 3380350 w 10232859"/>
              <a:gd name="connsiteY77" fmla="*/ 157665 h 1705557"/>
              <a:gd name="connsiteX78" fmla="*/ 3476147 w 10232859"/>
              <a:gd name="connsiteY78" fmla="*/ 177439 h 1705557"/>
              <a:gd name="connsiteX79" fmla="*/ 3581876 w 10232859"/>
              <a:gd name="connsiteY79" fmla="*/ 156962 h 1705557"/>
              <a:gd name="connsiteX80" fmla="*/ 3704761 w 10232859"/>
              <a:gd name="connsiteY80" fmla="*/ 157006 h 1705557"/>
              <a:gd name="connsiteX81" fmla="*/ 3755040 w 10232859"/>
              <a:gd name="connsiteY81" fmla="*/ 148492 h 1705557"/>
              <a:gd name="connsiteX82" fmla="*/ 3804689 w 10232859"/>
              <a:gd name="connsiteY82" fmla="*/ 158407 h 1705557"/>
              <a:gd name="connsiteX83" fmla="*/ 3821793 w 10232859"/>
              <a:gd name="connsiteY83" fmla="*/ 151257 h 1705557"/>
              <a:gd name="connsiteX84" fmla="*/ 3824682 w 10232859"/>
              <a:gd name="connsiteY84" fmla="*/ 149833 h 1705557"/>
              <a:gd name="connsiteX85" fmla="*/ 3837536 w 10232859"/>
              <a:gd name="connsiteY85" fmla="*/ 148292 h 1705557"/>
              <a:gd name="connsiteX86" fmla="*/ 3839550 w 10232859"/>
              <a:gd name="connsiteY86" fmla="*/ 142661 h 1705557"/>
              <a:gd name="connsiteX87" fmla="*/ 3857743 w 10232859"/>
              <a:gd name="connsiteY87" fmla="*/ 136618 h 1705557"/>
              <a:gd name="connsiteX88" fmla="*/ 3881852 w 10232859"/>
              <a:gd name="connsiteY88" fmla="*/ 135231 h 1705557"/>
              <a:gd name="connsiteX89" fmla="*/ 3998088 w 10232859"/>
              <a:gd name="connsiteY89" fmla="*/ 134446 h 1705557"/>
              <a:gd name="connsiteX90" fmla="*/ 4066682 w 10232859"/>
              <a:gd name="connsiteY90" fmla="*/ 130661 h 1705557"/>
              <a:gd name="connsiteX91" fmla="*/ 4091246 w 10232859"/>
              <a:gd name="connsiteY91" fmla="*/ 124017 h 1705557"/>
              <a:gd name="connsiteX92" fmla="*/ 4126556 w 10232859"/>
              <a:gd name="connsiteY92" fmla="*/ 118239 h 1705557"/>
              <a:gd name="connsiteX93" fmla="*/ 4187717 w 10232859"/>
              <a:gd name="connsiteY93" fmla="*/ 104010 h 1705557"/>
              <a:gd name="connsiteX94" fmla="*/ 4220826 w 10232859"/>
              <a:gd name="connsiteY94" fmla="*/ 102505 h 1705557"/>
              <a:gd name="connsiteX95" fmla="*/ 4239014 w 10232859"/>
              <a:gd name="connsiteY95" fmla="*/ 97354 h 1705557"/>
              <a:gd name="connsiteX96" fmla="*/ 4246653 w 10232859"/>
              <a:gd name="connsiteY96" fmla="*/ 97874 h 1705557"/>
              <a:gd name="connsiteX97" fmla="*/ 4271841 w 10232859"/>
              <a:gd name="connsiteY97" fmla="*/ 96702 h 1705557"/>
              <a:gd name="connsiteX98" fmla="*/ 4286277 w 10232859"/>
              <a:gd name="connsiteY98" fmla="*/ 96687 h 1705557"/>
              <a:gd name="connsiteX99" fmla="*/ 4292025 w 10232859"/>
              <a:gd name="connsiteY99" fmla="*/ 96921 h 1705557"/>
              <a:gd name="connsiteX100" fmla="*/ 4304713 w 10232859"/>
              <a:gd name="connsiteY100" fmla="*/ 102187 h 1705557"/>
              <a:gd name="connsiteX101" fmla="*/ 4321285 w 10232859"/>
              <a:gd name="connsiteY101" fmla="*/ 100074 h 1705557"/>
              <a:gd name="connsiteX102" fmla="*/ 4339561 w 10232859"/>
              <a:gd name="connsiteY102" fmla="*/ 105320 h 1705557"/>
              <a:gd name="connsiteX103" fmla="*/ 4343990 w 10232859"/>
              <a:gd name="connsiteY103" fmla="*/ 101090 h 1705557"/>
              <a:gd name="connsiteX104" fmla="*/ 4358885 w 10232859"/>
              <a:gd name="connsiteY104" fmla="*/ 96778 h 1705557"/>
              <a:gd name="connsiteX105" fmla="*/ 4371648 w 10232859"/>
              <a:gd name="connsiteY105" fmla="*/ 101826 h 1705557"/>
              <a:gd name="connsiteX106" fmla="*/ 4398380 w 10232859"/>
              <a:gd name="connsiteY106" fmla="*/ 104961 h 1705557"/>
              <a:gd name="connsiteX107" fmla="*/ 4405729 w 10232859"/>
              <a:gd name="connsiteY107" fmla="*/ 104191 h 1705557"/>
              <a:gd name="connsiteX108" fmla="*/ 4431408 w 10232859"/>
              <a:gd name="connsiteY108" fmla="*/ 110825 h 1705557"/>
              <a:gd name="connsiteX109" fmla="*/ 4472183 w 10232859"/>
              <a:gd name="connsiteY109" fmla="*/ 116430 h 1705557"/>
              <a:gd name="connsiteX110" fmla="*/ 4518828 w 10232859"/>
              <a:gd name="connsiteY110" fmla="*/ 119114 h 1705557"/>
              <a:gd name="connsiteX111" fmla="*/ 4532040 w 10232859"/>
              <a:gd name="connsiteY111" fmla="*/ 124307 h 1705557"/>
              <a:gd name="connsiteX112" fmla="*/ 4617778 w 10232859"/>
              <a:gd name="connsiteY112" fmla="*/ 136993 h 1705557"/>
              <a:gd name="connsiteX113" fmla="*/ 4641872 w 10232859"/>
              <a:gd name="connsiteY113" fmla="*/ 140721 h 1705557"/>
              <a:gd name="connsiteX114" fmla="*/ 4662766 w 10232859"/>
              <a:gd name="connsiteY114" fmla="*/ 138952 h 1705557"/>
              <a:gd name="connsiteX115" fmla="*/ 4667770 w 10232859"/>
              <a:gd name="connsiteY115" fmla="*/ 134208 h 1705557"/>
              <a:gd name="connsiteX116" fmla="*/ 4681052 w 10232859"/>
              <a:gd name="connsiteY116" fmla="*/ 135461 h 1705557"/>
              <a:gd name="connsiteX117" fmla="*/ 4684624 w 10232859"/>
              <a:gd name="connsiteY117" fmla="*/ 134755 h 1705557"/>
              <a:gd name="connsiteX118" fmla="*/ 4705061 w 10232859"/>
              <a:gd name="connsiteY118" fmla="*/ 131748 h 1705557"/>
              <a:gd name="connsiteX119" fmla="*/ 4747746 w 10232859"/>
              <a:gd name="connsiteY119" fmla="*/ 151131 h 1705557"/>
              <a:gd name="connsiteX120" fmla="*/ 4801045 w 10232859"/>
              <a:gd name="connsiteY120" fmla="*/ 153753 h 1705557"/>
              <a:gd name="connsiteX121" fmla="*/ 5001600 w 10232859"/>
              <a:gd name="connsiteY121" fmla="*/ 196753 h 1705557"/>
              <a:gd name="connsiteX122" fmla="*/ 5033465 w 10232859"/>
              <a:gd name="connsiteY122" fmla="*/ 182429 h 1705557"/>
              <a:gd name="connsiteX123" fmla="*/ 5115965 w 10232859"/>
              <a:gd name="connsiteY123" fmla="*/ 192583 h 1705557"/>
              <a:gd name="connsiteX124" fmla="*/ 5237936 w 10232859"/>
              <a:gd name="connsiteY124" fmla="*/ 246022 h 1705557"/>
              <a:gd name="connsiteX125" fmla="*/ 5290566 w 10232859"/>
              <a:gd name="connsiteY125" fmla="*/ 269809 h 1705557"/>
              <a:gd name="connsiteX126" fmla="*/ 5344878 w 10232859"/>
              <a:gd name="connsiteY126" fmla="*/ 282874 h 1705557"/>
              <a:gd name="connsiteX127" fmla="*/ 5413398 w 10232859"/>
              <a:gd name="connsiteY127" fmla="*/ 282749 h 1705557"/>
              <a:gd name="connsiteX128" fmla="*/ 5415629 w 10232859"/>
              <a:gd name="connsiteY128" fmla="*/ 282282 h 1705557"/>
              <a:gd name="connsiteX129" fmla="*/ 5433078 w 10232859"/>
              <a:gd name="connsiteY129" fmla="*/ 286198 h 1705557"/>
              <a:gd name="connsiteX130" fmla="*/ 5435759 w 10232859"/>
              <a:gd name="connsiteY130" fmla="*/ 289614 h 1705557"/>
              <a:gd name="connsiteX131" fmla="*/ 5447372 w 10232859"/>
              <a:gd name="connsiteY131" fmla="*/ 293101 h 1705557"/>
              <a:gd name="connsiteX132" fmla="*/ 5469289 w 10232859"/>
              <a:gd name="connsiteY132" fmla="*/ 302134 h 1705557"/>
              <a:gd name="connsiteX133" fmla="*/ 5508752 w 10232859"/>
              <a:gd name="connsiteY133" fmla="*/ 312267 h 1705557"/>
              <a:gd name="connsiteX134" fmla="*/ 5509657 w 10232859"/>
              <a:gd name="connsiteY134" fmla="*/ 311450 h 1705557"/>
              <a:gd name="connsiteX135" fmla="*/ 5521245 w 10232859"/>
              <a:gd name="connsiteY135" fmla="*/ 310202 h 1705557"/>
              <a:gd name="connsiteX136" fmla="*/ 5542415 w 10232859"/>
              <a:gd name="connsiteY136" fmla="*/ 310009 h 1705557"/>
              <a:gd name="connsiteX137" fmla="*/ 5596538 w 10232859"/>
              <a:gd name="connsiteY137" fmla="*/ 297667 h 1705557"/>
              <a:gd name="connsiteX138" fmla="*/ 5632514 w 10232859"/>
              <a:gd name="connsiteY138" fmla="*/ 308476 h 1705557"/>
              <a:gd name="connsiteX139" fmla="*/ 5640005 w 10232859"/>
              <a:gd name="connsiteY139" fmla="*/ 310131 h 1705557"/>
              <a:gd name="connsiteX140" fmla="*/ 5640259 w 10232859"/>
              <a:gd name="connsiteY140" fmla="*/ 309949 h 1705557"/>
              <a:gd name="connsiteX141" fmla="*/ 5648365 w 10232859"/>
              <a:gd name="connsiteY141" fmla="*/ 311268 h 1705557"/>
              <a:gd name="connsiteX142" fmla="*/ 5653662 w 10232859"/>
              <a:gd name="connsiteY142" fmla="*/ 313149 h 1705557"/>
              <a:gd name="connsiteX143" fmla="*/ 5668196 w 10232859"/>
              <a:gd name="connsiteY143" fmla="*/ 316360 h 1705557"/>
              <a:gd name="connsiteX144" fmla="*/ 5673886 w 10232859"/>
              <a:gd name="connsiteY144" fmla="*/ 316040 h 1705557"/>
              <a:gd name="connsiteX145" fmla="*/ 5677139 w 10232859"/>
              <a:gd name="connsiteY145" fmla="*/ 313859 h 1705557"/>
              <a:gd name="connsiteX146" fmla="*/ 5708983 w 10232859"/>
              <a:gd name="connsiteY146" fmla="*/ 313188 h 1705557"/>
              <a:gd name="connsiteX147" fmla="*/ 5773909 w 10232859"/>
              <a:gd name="connsiteY147" fmla="*/ 318575 h 1705557"/>
              <a:gd name="connsiteX148" fmla="*/ 5809500 w 10232859"/>
              <a:gd name="connsiteY148" fmla="*/ 324964 h 1705557"/>
              <a:gd name="connsiteX149" fmla="*/ 5908729 w 10232859"/>
              <a:gd name="connsiteY149" fmla="*/ 338849 h 1705557"/>
              <a:gd name="connsiteX150" fmla="*/ 6009654 w 10232859"/>
              <a:gd name="connsiteY150" fmla="*/ 350040 h 1705557"/>
              <a:gd name="connsiteX151" fmla="*/ 6067487 w 10232859"/>
              <a:gd name="connsiteY151" fmla="*/ 340226 h 1705557"/>
              <a:gd name="connsiteX152" fmla="*/ 6073281 w 10232859"/>
              <a:gd name="connsiteY152" fmla="*/ 340830 h 1705557"/>
              <a:gd name="connsiteX153" fmla="*/ 6086225 w 10232859"/>
              <a:gd name="connsiteY153" fmla="*/ 346135 h 1705557"/>
              <a:gd name="connsiteX154" fmla="*/ 6105063 w 10232859"/>
              <a:gd name="connsiteY154" fmla="*/ 353854 h 1705557"/>
              <a:gd name="connsiteX155" fmla="*/ 6135796 w 10232859"/>
              <a:gd name="connsiteY155" fmla="*/ 369657 h 1705557"/>
              <a:gd name="connsiteX156" fmla="*/ 6195166 w 10232859"/>
              <a:gd name="connsiteY156" fmla="*/ 366704 h 1705557"/>
              <a:gd name="connsiteX157" fmla="*/ 6216259 w 10232859"/>
              <a:gd name="connsiteY157" fmla="*/ 369879 h 1705557"/>
              <a:gd name="connsiteX158" fmla="*/ 6228331 w 10232859"/>
              <a:gd name="connsiteY158" fmla="*/ 370548 h 1705557"/>
              <a:gd name="connsiteX159" fmla="*/ 6229602 w 10232859"/>
              <a:gd name="connsiteY159" fmla="*/ 369928 h 1705557"/>
              <a:gd name="connsiteX160" fmla="*/ 6258988 w 10232859"/>
              <a:gd name="connsiteY160" fmla="*/ 385174 h 1705557"/>
              <a:gd name="connsiteX161" fmla="*/ 6264106 w 10232859"/>
              <a:gd name="connsiteY161" fmla="*/ 385655 h 1705557"/>
              <a:gd name="connsiteX162" fmla="*/ 6281703 w 10232859"/>
              <a:gd name="connsiteY162" fmla="*/ 397568 h 1705557"/>
              <a:gd name="connsiteX163" fmla="*/ 6291622 w 10232859"/>
              <a:gd name="connsiteY163" fmla="*/ 402669 h 1705557"/>
              <a:gd name="connsiteX164" fmla="*/ 6292712 w 10232859"/>
              <a:gd name="connsiteY164" fmla="*/ 406285 h 1705557"/>
              <a:gd name="connsiteX165" fmla="*/ 6308227 w 10232859"/>
              <a:gd name="connsiteY165" fmla="*/ 412710 h 1705557"/>
              <a:gd name="connsiteX166" fmla="*/ 6328981 w 10232859"/>
              <a:gd name="connsiteY166" fmla="*/ 416009 h 1705557"/>
              <a:gd name="connsiteX167" fmla="*/ 6368693 w 10232859"/>
              <a:gd name="connsiteY167" fmla="*/ 424359 h 1705557"/>
              <a:gd name="connsiteX168" fmla="*/ 6414811 w 10232859"/>
              <a:gd name="connsiteY168" fmla="*/ 458714 h 1705557"/>
              <a:gd name="connsiteX169" fmla="*/ 6467879 w 10232859"/>
              <a:gd name="connsiteY169" fmla="*/ 474762 h 1705557"/>
              <a:gd name="connsiteX170" fmla="*/ 6564351 w 10232859"/>
              <a:gd name="connsiteY170" fmla="*/ 544032 h 1705557"/>
              <a:gd name="connsiteX171" fmla="*/ 6711178 w 10232859"/>
              <a:gd name="connsiteY171" fmla="*/ 580124 h 1705557"/>
              <a:gd name="connsiteX172" fmla="*/ 6764036 w 10232859"/>
              <a:gd name="connsiteY172" fmla="*/ 595457 h 1705557"/>
              <a:gd name="connsiteX173" fmla="*/ 6858983 w 10232859"/>
              <a:gd name="connsiteY173" fmla="*/ 630237 h 1705557"/>
              <a:gd name="connsiteX174" fmla="*/ 6910661 w 10232859"/>
              <a:gd name="connsiteY174" fmla="*/ 641134 h 1705557"/>
              <a:gd name="connsiteX175" fmla="*/ 6944111 w 10232859"/>
              <a:gd name="connsiteY175" fmla="*/ 666016 h 1705557"/>
              <a:gd name="connsiteX176" fmla="*/ 6965771 w 10232859"/>
              <a:gd name="connsiteY176" fmla="*/ 666445 h 1705557"/>
              <a:gd name="connsiteX177" fmla="*/ 6969639 w 10232859"/>
              <a:gd name="connsiteY177" fmla="*/ 666351 h 1705557"/>
              <a:gd name="connsiteX178" fmla="*/ 6982242 w 10232859"/>
              <a:gd name="connsiteY178" fmla="*/ 669626 h 1705557"/>
              <a:gd name="connsiteX179" fmla="*/ 6989387 w 10232859"/>
              <a:gd name="connsiteY179" fmla="*/ 665988 h 1705557"/>
              <a:gd name="connsiteX180" fmla="*/ 7010930 w 10232859"/>
              <a:gd name="connsiteY180" fmla="*/ 667648 h 1705557"/>
              <a:gd name="connsiteX181" fmla="*/ 7033125 w 10232859"/>
              <a:gd name="connsiteY181" fmla="*/ 674950 h 1705557"/>
              <a:gd name="connsiteX182" fmla="*/ 7134461 w 10232859"/>
              <a:gd name="connsiteY182" fmla="*/ 714706 h 1705557"/>
              <a:gd name="connsiteX183" fmla="*/ 7197450 w 10232859"/>
              <a:gd name="connsiteY183" fmla="*/ 735608 h 1705557"/>
              <a:gd name="connsiteX184" fmla="*/ 7225084 w 10232859"/>
              <a:gd name="connsiteY184" fmla="*/ 739019 h 1705557"/>
              <a:gd name="connsiteX185" fmla="*/ 7261183 w 10232859"/>
              <a:gd name="connsiteY185" fmla="*/ 746827 h 1705557"/>
              <a:gd name="connsiteX186" fmla="*/ 7327760 w 10232859"/>
              <a:gd name="connsiteY186" fmla="*/ 757100 h 1705557"/>
              <a:gd name="connsiteX187" fmla="*/ 7412222 w 10232859"/>
              <a:gd name="connsiteY187" fmla="*/ 777001 h 1705557"/>
              <a:gd name="connsiteX188" fmla="*/ 7457904 w 10232859"/>
              <a:gd name="connsiteY188" fmla="*/ 810835 h 1705557"/>
              <a:gd name="connsiteX189" fmla="*/ 7465795 w 10232859"/>
              <a:gd name="connsiteY189" fmla="*/ 809112 h 1705557"/>
              <a:gd name="connsiteX190" fmla="*/ 7505046 w 10232859"/>
              <a:gd name="connsiteY190" fmla="*/ 823031 h 1705557"/>
              <a:gd name="connsiteX191" fmla="*/ 7623220 w 10232859"/>
              <a:gd name="connsiteY191" fmla="*/ 895034 h 1705557"/>
              <a:gd name="connsiteX192" fmla="*/ 7700458 w 10232859"/>
              <a:gd name="connsiteY192" fmla="*/ 921593 h 1705557"/>
              <a:gd name="connsiteX193" fmla="*/ 7730988 w 10232859"/>
              <a:gd name="connsiteY193" fmla="*/ 927270 h 1705557"/>
              <a:gd name="connsiteX194" fmla="*/ 7781942 w 10232859"/>
              <a:gd name="connsiteY194" fmla="*/ 937017 h 1705557"/>
              <a:gd name="connsiteX195" fmla="*/ 7827704 w 10232859"/>
              <a:gd name="connsiteY195" fmla="*/ 935072 h 1705557"/>
              <a:gd name="connsiteX196" fmla="*/ 7867270 w 10232859"/>
              <a:gd name="connsiteY196" fmla="*/ 946880 h 1705557"/>
              <a:gd name="connsiteX197" fmla="*/ 7866538 w 10232859"/>
              <a:gd name="connsiteY197" fmla="*/ 961559 h 1705557"/>
              <a:gd name="connsiteX198" fmla="*/ 7912084 w 10232859"/>
              <a:gd name="connsiteY198" fmla="*/ 970314 h 1705557"/>
              <a:gd name="connsiteX199" fmla="*/ 7982264 w 10232859"/>
              <a:gd name="connsiteY199" fmla="*/ 982287 h 1705557"/>
              <a:gd name="connsiteX200" fmla="*/ 7991272 w 10232859"/>
              <a:gd name="connsiteY200" fmla="*/ 987618 h 1705557"/>
              <a:gd name="connsiteX201" fmla="*/ 8006496 w 10232859"/>
              <a:gd name="connsiteY201" fmla="*/ 979353 h 1705557"/>
              <a:gd name="connsiteX202" fmla="*/ 8034497 w 10232859"/>
              <a:gd name="connsiteY202" fmla="*/ 978568 h 1705557"/>
              <a:gd name="connsiteX203" fmla="*/ 8150881 w 10232859"/>
              <a:gd name="connsiteY203" fmla="*/ 996925 h 1705557"/>
              <a:gd name="connsiteX204" fmla="*/ 8172106 w 10232859"/>
              <a:gd name="connsiteY204" fmla="*/ 997026 h 1705557"/>
              <a:gd name="connsiteX205" fmla="*/ 8196076 w 10232859"/>
              <a:gd name="connsiteY205" fmla="*/ 1006592 h 1705557"/>
              <a:gd name="connsiteX206" fmla="*/ 8247463 w 10232859"/>
              <a:gd name="connsiteY206" fmla="*/ 1022846 h 1705557"/>
              <a:gd name="connsiteX207" fmla="*/ 8279272 w 10232859"/>
              <a:gd name="connsiteY207" fmla="*/ 1039435 h 1705557"/>
              <a:gd name="connsiteX208" fmla="*/ 8289611 w 10232859"/>
              <a:gd name="connsiteY208" fmla="*/ 1035144 h 1705557"/>
              <a:gd name="connsiteX209" fmla="*/ 8311483 w 10232859"/>
              <a:gd name="connsiteY209" fmla="*/ 1035913 h 1705557"/>
              <a:gd name="connsiteX210" fmla="*/ 8399489 w 10232859"/>
              <a:gd name="connsiteY210" fmla="*/ 1055076 h 1705557"/>
              <a:gd name="connsiteX211" fmla="*/ 8415973 w 10232859"/>
              <a:gd name="connsiteY211" fmla="*/ 1056174 h 1705557"/>
              <a:gd name="connsiteX212" fmla="*/ 8433326 w 10232859"/>
              <a:gd name="connsiteY212" fmla="*/ 1064395 h 1705557"/>
              <a:gd name="connsiteX213" fmla="*/ 8502328 w 10232859"/>
              <a:gd name="connsiteY213" fmla="*/ 1098012 h 1705557"/>
              <a:gd name="connsiteX214" fmla="*/ 8534346 w 10232859"/>
              <a:gd name="connsiteY214" fmla="*/ 1113494 h 1705557"/>
              <a:gd name="connsiteX215" fmla="*/ 8534980 w 10232859"/>
              <a:gd name="connsiteY215" fmla="*/ 1117375 h 1705557"/>
              <a:gd name="connsiteX216" fmla="*/ 8544104 w 10232859"/>
              <a:gd name="connsiteY216" fmla="*/ 1114920 h 1705557"/>
              <a:gd name="connsiteX217" fmla="*/ 8567742 w 10232859"/>
              <a:gd name="connsiteY217" fmla="*/ 1124104 h 1705557"/>
              <a:gd name="connsiteX218" fmla="*/ 8633779 w 10232859"/>
              <a:gd name="connsiteY218" fmla="*/ 1145740 h 1705557"/>
              <a:gd name="connsiteX219" fmla="*/ 8676965 w 10232859"/>
              <a:gd name="connsiteY219" fmla="*/ 1163463 h 1705557"/>
              <a:gd name="connsiteX220" fmla="*/ 8698944 w 10232859"/>
              <a:gd name="connsiteY220" fmla="*/ 1163453 h 1705557"/>
              <a:gd name="connsiteX221" fmla="*/ 8711456 w 10232859"/>
              <a:gd name="connsiteY221" fmla="*/ 1175731 h 1705557"/>
              <a:gd name="connsiteX222" fmla="*/ 8732793 w 10232859"/>
              <a:gd name="connsiteY222" fmla="*/ 1179486 h 1705557"/>
              <a:gd name="connsiteX223" fmla="*/ 8751897 w 10232859"/>
              <a:gd name="connsiteY223" fmla="*/ 1197400 h 1705557"/>
              <a:gd name="connsiteX224" fmla="*/ 8793564 w 10232859"/>
              <a:gd name="connsiteY224" fmla="*/ 1179086 h 1705557"/>
              <a:gd name="connsiteX225" fmla="*/ 8834270 w 10232859"/>
              <a:gd name="connsiteY225" fmla="*/ 1213138 h 1705557"/>
              <a:gd name="connsiteX226" fmla="*/ 8853872 w 10232859"/>
              <a:gd name="connsiteY226" fmla="*/ 1221228 h 1705557"/>
              <a:gd name="connsiteX227" fmla="*/ 8861901 w 10232859"/>
              <a:gd name="connsiteY227" fmla="*/ 1217889 h 1705557"/>
              <a:gd name="connsiteX228" fmla="*/ 8874168 w 10232859"/>
              <a:gd name="connsiteY228" fmla="*/ 1220481 h 1705557"/>
              <a:gd name="connsiteX229" fmla="*/ 8871123 w 10232859"/>
              <a:gd name="connsiteY229" fmla="*/ 1227674 h 1705557"/>
              <a:gd name="connsiteX230" fmla="*/ 8903537 w 10232859"/>
              <a:gd name="connsiteY230" fmla="*/ 1237102 h 1705557"/>
              <a:gd name="connsiteX231" fmla="*/ 8933767 w 10232859"/>
              <a:gd name="connsiteY231" fmla="*/ 1269882 h 1705557"/>
              <a:gd name="connsiteX232" fmla="*/ 8985765 w 10232859"/>
              <a:gd name="connsiteY232" fmla="*/ 1294178 h 1705557"/>
              <a:gd name="connsiteX233" fmla="*/ 9071444 w 10232859"/>
              <a:gd name="connsiteY233" fmla="*/ 1323819 h 1705557"/>
              <a:gd name="connsiteX234" fmla="*/ 9096711 w 10232859"/>
              <a:gd name="connsiteY234" fmla="*/ 1334291 h 1705557"/>
              <a:gd name="connsiteX235" fmla="*/ 9338853 w 10232859"/>
              <a:gd name="connsiteY235" fmla="*/ 1454560 h 1705557"/>
              <a:gd name="connsiteX236" fmla="*/ 9520814 w 10232859"/>
              <a:gd name="connsiteY236" fmla="*/ 1456341 h 1705557"/>
              <a:gd name="connsiteX237" fmla="*/ 9702271 w 10232859"/>
              <a:gd name="connsiteY237" fmla="*/ 1495067 h 1705557"/>
              <a:gd name="connsiteX238" fmla="*/ 9744273 w 10232859"/>
              <a:gd name="connsiteY238" fmla="*/ 1530026 h 1705557"/>
              <a:gd name="connsiteX239" fmla="*/ 9771903 w 10232859"/>
              <a:gd name="connsiteY239" fmla="*/ 1536548 h 1705557"/>
              <a:gd name="connsiteX240" fmla="*/ 9818565 w 10232859"/>
              <a:gd name="connsiteY240" fmla="*/ 1545059 h 1705557"/>
              <a:gd name="connsiteX241" fmla="*/ 9882202 w 10232859"/>
              <a:gd name="connsiteY241" fmla="*/ 1572402 h 1705557"/>
              <a:gd name="connsiteX242" fmla="*/ 10022025 w 10232859"/>
              <a:gd name="connsiteY242" fmla="*/ 1606210 h 1705557"/>
              <a:gd name="connsiteX243" fmla="*/ 10220406 w 10232859"/>
              <a:gd name="connsiteY243" fmla="*/ 1683519 h 1705557"/>
              <a:gd name="connsiteX244" fmla="*/ 10232859 w 10232859"/>
              <a:gd name="connsiteY244" fmla="*/ 1705557 h 1705557"/>
              <a:gd name="connsiteX245" fmla="*/ 0 w 10232859"/>
              <a:gd name="connsiteY245" fmla="*/ 1705557 h 1705557"/>
              <a:gd name="connsiteX246" fmla="*/ 0 w 10232859"/>
              <a:gd name="connsiteY246" fmla="*/ 28342 h 1705557"/>
              <a:gd name="connsiteX247" fmla="*/ 8097 w 10232859"/>
              <a:gd name="connsiteY247" fmla="*/ 30869 h 1705557"/>
              <a:gd name="connsiteX248" fmla="*/ 77128 w 10232859"/>
              <a:gd name="connsiteY248" fmla="*/ 13381 h 1705557"/>
              <a:gd name="connsiteX249" fmla="*/ 188338 w 10232859"/>
              <a:gd name="connsiteY249" fmla="*/ 11593 h 1705557"/>
              <a:gd name="connsiteX250" fmla="*/ 298809 w 10232859"/>
              <a:gd name="connsiteY250" fmla="*/ 12712 h 1705557"/>
              <a:gd name="connsiteX251" fmla="*/ 338985 w 10232859"/>
              <a:gd name="connsiteY251" fmla="*/ 14520 h 1705557"/>
              <a:gd name="connsiteX252" fmla="*/ 409815 w 10232859"/>
              <a:gd name="connsiteY252" fmla="*/ 11559 h 1705557"/>
              <a:gd name="connsiteX253" fmla="*/ 424169 w 10232859"/>
              <a:gd name="connsiteY25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876587 w 10232859"/>
              <a:gd name="connsiteY27" fmla="*/ 144797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033465 w 10232859"/>
              <a:gd name="connsiteY120" fmla="*/ 175915 h 1699043"/>
              <a:gd name="connsiteX121" fmla="*/ 5115965 w 10232859"/>
              <a:gd name="connsiteY121" fmla="*/ 186069 h 1699043"/>
              <a:gd name="connsiteX122" fmla="*/ 5237936 w 10232859"/>
              <a:gd name="connsiteY122" fmla="*/ 239508 h 1699043"/>
              <a:gd name="connsiteX123" fmla="*/ 5290566 w 10232859"/>
              <a:gd name="connsiteY123" fmla="*/ 263295 h 1699043"/>
              <a:gd name="connsiteX124" fmla="*/ 5344878 w 10232859"/>
              <a:gd name="connsiteY124" fmla="*/ 276360 h 1699043"/>
              <a:gd name="connsiteX125" fmla="*/ 5413398 w 10232859"/>
              <a:gd name="connsiteY125" fmla="*/ 276235 h 1699043"/>
              <a:gd name="connsiteX126" fmla="*/ 5415629 w 10232859"/>
              <a:gd name="connsiteY126" fmla="*/ 275768 h 1699043"/>
              <a:gd name="connsiteX127" fmla="*/ 5433078 w 10232859"/>
              <a:gd name="connsiteY127" fmla="*/ 279684 h 1699043"/>
              <a:gd name="connsiteX128" fmla="*/ 5435759 w 10232859"/>
              <a:gd name="connsiteY128" fmla="*/ 283100 h 1699043"/>
              <a:gd name="connsiteX129" fmla="*/ 5447372 w 10232859"/>
              <a:gd name="connsiteY129" fmla="*/ 286587 h 1699043"/>
              <a:gd name="connsiteX130" fmla="*/ 5469289 w 10232859"/>
              <a:gd name="connsiteY130" fmla="*/ 295620 h 1699043"/>
              <a:gd name="connsiteX131" fmla="*/ 5508752 w 10232859"/>
              <a:gd name="connsiteY131" fmla="*/ 305753 h 1699043"/>
              <a:gd name="connsiteX132" fmla="*/ 5509657 w 10232859"/>
              <a:gd name="connsiteY132" fmla="*/ 304936 h 1699043"/>
              <a:gd name="connsiteX133" fmla="*/ 5521245 w 10232859"/>
              <a:gd name="connsiteY133" fmla="*/ 303688 h 1699043"/>
              <a:gd name="connsiteX134" fmla="*/ 5542415 w 10232859"/>
              <a:gd name="connsiteY134" fmla="*/ 303495 h 1699043"/>
              <a:gd name="connsiteX135" fmla="*/ 5596538 w 10232859"/>
              <a:gd name="connsiteY135" fmla="*/ 291153 h 1699043"/>
              <a:gd name="connsiteX136" fmla="*/ 5632514 w 10232859"/>
              <a:gd name="connsiteY136" fmla="*/ 301962 h 1699043"/>
              <a:gd name="connsiteX137" fmla="*/ 5640005 w 10232859"/>
              <a:gd name="connsiteY137" fmla="*/ 303617 h 1699043"/>
              <a:gd name="connsiteX138" fmla="*/ 5640259 w 10232859"/>
              <a:gd name="connsiteY138" fmla="*/ 303435 h 1699043"/>
              <a:gd name="connsiteX139" fmla="*/ 5648365 w 10232859"/>
              <a:gd name="connsiteY139" fmla="*/ 304754 h 1699043"/>
              <a:gd name="connsiteX140" fmla="*/ 5653662 w 10232859"/>
              <a:gd name="connsiteY140" fmla="*/ 306635 h 1699043"/>
              <a:gd name="connsiteX141" fmla="*/ 5668196 w 10232859"/>
              <a:gd name="connsiteY141" fmla="*/ 309846 h 1699043"/>
              <a:gd name="connsiteX142" fmla="*/ 5673886 w 10232859"/>
              <a:gd name="connsiteY142" fmla="*/ 309526 h 1699043"/>
              <a:gd name="connsiteX143" fmla="*/ 5677139 w 10232859"/>
              <a:gd name="connsiteY143" fmla="*/ 307345 h 1699043"/>
              <a:gd name="connsiteX144" fmla="*/ 5708983 w 10232859"/>
              <a:gd name="connsiteY144" fmla="*/ 306674 h 1699043"/>
              <a:gd name="connsiteX145" fmla="*/ 5773909 w 10232859"/>
              <a:gd name="connsiteY145" fmla="*/ 312061 h 1699043"/>
              <a:gd name="connsiteX146" fmla="*/ 5809500 w 10232859"/>
              <a:gd name="connsiteY146" fmla="*/ 318450 h 1699043"/>
              <a:gd name="connsiteX147" fmla="*/ 5908729 w 10232859"/>
              <a:gd name="connsiteY147" fmla="*/ 332335 h 1699043"/>
              <a:gd name="connsiteX148" fmla="*/ 6009654 w 10232859"/>
              <a:gd name="connsiteY148" fmla="*/ 343526 h 1699043"/>
              <a:gd name="connsiteX149" fmla="*/ 6067487 w 10232859"/>
              <a:gd name="connsiteY149" fmla="*/ 333712 h 1699043"/>
              <a:gd name="connsiteX150" fmla="*/ 6073281 w 10232859"/>
              <a:gd name="connsiteY150" fmla="*/ 334316 h 1699043"/>
              <a:gd name="connsiteX151" fmla="*/ 6086225 w 10232859"/>
              <a:gd name="connsiteY151" fmla="*/ 339621 h 1699043"/>
              <a:gd name="connsiteX152" fmla="*/ 6105063 w 10232859"/>
              <a:gd name="connsiteY152" fmla="*/ 347340 h 1699043"/>
              <a:gd name="connsiteX153" fmla="*/ 6135796 w 10232859"/>
              <a:gd name="connsiteY153" fmla="*/ 363143 h 1699043"/>
              <a:gd name="connsiteX154" fmla="*/ 6195166 w 10232859"/>
              <a:gd name="connsiteY154" fmla="*/ 360190 h 1699043"/>
              <a:gd name="connsiteX155" fmla="*/ 6216259 w 10232859"/>
              <a:gd name="connsiteY155" fmla="*/ 363365 h 1699043"/>
              <a:gd name="connsiteX156" fmla="*/ 6228331 w 10232859"/>
              <a:gd name="connsiteY156" fmla="*/ 364034 h 1699043"/>
              <a:gd name="connsiteX157" fmla="*/ 6229602 w 10232859"/>
              <a:gd name="connsiteY157" fmla="*/ 363414 h 1699043"/>
              <a:gd name="connsiteX158" fmla="*/ 6258988 w 10232859"/>
              <a:gd name="connsiteY158" fmla="*/ 378660 h 1699043"/>
              <a:gd name="connsiteX159" fmla="*/ 6264106 w 10232859"/>
              <a:gd name="connsiteY159" fmla="*/ 379141 h 1699043"/>
              <a:gd name="connsiteX160" fmla="*/ 6281703 w 10232859"/>
              <a:gd name="connsiteY160" fmla="*/ 391054 h 1699043"/>
              <a:gd name="connsiteX161" fmla="*/ 6291622 w 10232859"/>
              <a:gd name="connsiteY161" fmla="*/ 396155 h 1699043"/>
              <a:gd name="connsiteX162" fmla="*/ 6292712 w 10232859"/>
              <a:gd name="connsiteY162" fmla="*/ 399771 h 1699043"/>
              <a:gd name="connsiteX163" fmla="*/ 6308227 w 10232859"/>
              <a:gd name="connsiteY163" fmla="*/ 406196 h 1699043"/>
              <a:gd name="connsiteX164" fmla="*/ 6328981 w 10232859"/>
              <a:gd name="connsiteY164" fmla="*/ 409495 h 1699043"/>
              <a:gd name="connsiteX165" fmla="*/ 6368693 w 10232859"/>
              <a:gd name="connsiteY165" fmla="*/ 417845 h 1699043"/>
              <a:gd name="connsiteX166" fmla="*/ 6414811 w 10232859"/>
              <a:gd name="connsiteY166" fmla="*/ 452200 h 1699043"/>
              <a:gd name="connsiteX167" fmla="*/ 6467879 w 10232859"/>
              <a:gd name="connsiteY167" fmla="*/ 468248 h 1699043"/>
              <a:gd name="connsiteX168" fmla="*/ 6564351 w 10232859"/>
              <a:gd name="connsiteY168" fmla="*/ 537518 h 1699043"/>
              <a:gd name="connsiteX169" fmla="*/ 6711178 w 10232859"/>
              <a:gd name="connsiteY169" fmla="*/ 573610 h 1699043"/>
              <a:gd name="connsiteX170" fmla="*/ 6764036 w 10232859"/>
              <a:gd name="connsiteY170" fmla="*/ 588943 h 1699043"/>
              <a:gd name="connsiteX171" fmla="*/ 6858983 w 10232859"/>
              <a:gd name="connsiteY171" fmla="*/ 623723 h 1699043"/>
              <a:gd name="connsiteX172" fmla="*/ 6910661 w 10232859"/>
              <a:gd name="connsiteY172" fmla="*/ 634620 h 1699043"/>
              <a:gd name="connsiteX173" fmla="*/ 6944111 w 10232859"/>
              <a:gd name="connsiteY173" fmla="*/ 659502 h 1699043"/>
              <a:gd name="connsiteX174" fmla="*/ 6965771 w 10232859"/>
              <a:gd name="connsiteY174" fmla="*/ 659931 h 1699043"/>
              <a:gd name="connsiteX175" fmla="*/ 6969639 w 10232859"/>
              <a:gd name="connsiteY175" fmla="*/ 659837 h 1699043"/>
              <a:gd name="connsiteX176" fmla="*/ 6982242 w 10232859"/>
              <a:gd name="connsiteY176" fmla="*/ 663112 h 1699043"/>
              <a:gd name="connsiteX177" fmla="*/ 6989387 w 10232859"/>
              <a:gd name="connsiteY177" fmla="*/ 659474 h 1699043"/>
              <a:gd name="connsiteX178" fmla="*/ 7010930 w 10232859"/>
              <a:gd name="connsiteY178" fmla="*/ 661134 h 1699043"/>
              <a:gd name="connsiteX179" fmla="*/ 7033125 w 10232859"/>
              <a:gd name="connsiteY179" fmla="*/ 668436 h 1699043"/>
              <a:gd name="connsiteX180" fmla="*/ 7134461 w 10232859"/>
              <a:gd name="connsiteY180" fmla="*/ 708192 h 1699043"/>
              <a:gd name="connsiteX181" fmla="*/ 7197450 w 10232859"/>
              <a:gd name="connsiteY181" fmla="*/ 729094 h 1699043"/>
              <a:gd name="connsiteX182" fmla="*/ 7225084 w 10232859"/>
              <a:gd name="connsiteY182" fmla="*/ 732505 h 1699043"/>
              <a:gd name="connsiteX183" fmla="*/ 7261183 w 10232859"/>
              <a:gd name="connsiteY183" fmla="*/ 740313 h 1699043"/>
              <a:gd name="connsiteX184" fmla="*/ 7327760 w 10232859"/>
              <a:gd name="connsiteY184" fmla="*/ 750586 h 1699043"/>
              <a:gd name="connsiteX185" fmla="*/ 7412222 w 10232859"/>
              <a:gd name="connsiteY185" fmla="*/ 770487 h 1699043"/>
              <a:gd name="connsiteX186" fmla="*/ 7457904 w 10232859"/>
              <a:gd name="connsiteY186" fmla="*/ 804321 h 1699043"/>
              <a:gd name="connsiteX187" fmla="*/ 7465795 w 10232859"/>
              <a:gd name="connsiteY187" fmla="*/ 802598 h 1699043"/>
              <a:gd name="connsiteX188" fmla="*/ 7505046 w 10232859"/>
              <a:gd name="connsiteY188" fmla="*/ 816517 h 1699043"/>
              <a:gd name="connsiteX189" fmla="*/ 7623220 w 10232859"/>
              <a:gd name="connsiteY189" fmla="*/ 888520 h 1699043"/>
              <a:gd name="connsiteX190" fmla="*/ 7700458 w 10232859"/>
              <a:gd name="connsiteY190" fmla="*/ 915079 h 1699043"/>
              <a:gd name="connsiteX191" fmla="*/ 7730988 w 10232859"/>
              <a:gd name="connsiteY191" fmla="*/ 920756 h 1699043"/>
              <a:gd name="connsiteX192" fmla="*/ 7781942 w 10232859"/>
              <a:gd name="connsiteY192" fmla="*/ 930503 h 1699043"/>
              <a:gd name="connsiteX193" fmla="*/ 7827704 w 10232859"/>
              <a:gd name="connsiteY193" fmla="*/ 928558 h 1699043"/>
              <a:gd name="connsiteX194" fmla="*/ 7867270 w 10232859"/>
              <a:gd name="connsiteY194" fmla="*/ 940366 h 1699043"/>
              <a:gd name="connsiteX195" fmla="*/ 7866538 w 10232859"/>
              <a:gd name="connsiteY195" fmla="*/ 955045 h 1699043"/>
              <a:gd name="connsiteX196" fmla="*/ 7912084 w 10232859"/>
              <a:gd name="connsiteY196" fmla="*/ 963800 h 1699043"/>
              <a:gd name="connsiteX197" fmla="*/ 7982264 w 10232859"/>
              <a:gd name="connsiteY197" fmla="*/ 975773 h 1699043"/>
              <a:gd name="connsiteX198" fmla="*/ 7991272 w 10232859"/>
              <a:gd name="connsiteY198" fmla="*/ 981104 h 1699043"/>
              <a:gd name="connsiteX199" fmla="*/ 8006496 w 10232859"/>
              <a:gd name="connsiteY199" fmla="*/ 972839 h 1699043"/>
              <a:gd name="connsiteX200" fmla="*/ 8034497 w 10232859"/>
              <a:gd name="connsiteY200" fmla="*/ 972054 h 1699043"/>
              <a:gd name="connsiteX201" fmla="*/ 8150881 w 10232859"/>
              <a:gd name="connsiteY201" fmla="*/ 990411 h 1699043"/>
              <a:gd name="connsiteX202" fmla="*/ 8172106 w 10232859"/>
              <a:gd name="connsiteY202" fmla="*/ 990512 h 1699043"/>
              <a:gd name="connsiteX203" fmla="*/ 8196076 w 10232859"/>
              <a:gd name="connsiteY203" fmla="*/ 1000078 h 1699043"/>
              <a:gd name="connsiteX204" fmla="*/ 8247463 w 10232859"/>
              <a:gd name="connsiteY204" fmla="*/ 1016332 h 1699043"/>
              <a:gd name="connsiteX205" fmla="*/ 8279272 w 10232859"/>
              <a:gd name="connsiteY205" fmla="*/ 1032921 h 1699043"/>
              <a:gd name="connsiteX206" fmla="*/ 8289611 w 10232859"/>
              <a:gd name="connsiteY206" fmla="*/ 1028630 h 1699043"/>
              <a:gd name="connsiteX207" fmla="*/ 8311483 w 10232859"/>
              <a:gd name="connsiteY207" fmla="*/ 1029399 h 1699043"/>
              <a:gd name="connsiteX208" fmla="*/ 8399489 w 10232859"/>
              <a:gd name="connsiteY208" fmla="*/ 1048562 h 1699043"/>
              <a:gd name="connsiteX209" fmla="*/ 8415973 w 10232859"/>
              <a:gd name="connsiteY209" fmla="*/ 1049660 h 1699043"/>
              <a:gd name="connsiteX210" fmla="*/ 8433326 w 10232859"/>
              <a:gd name="connsiteY210" fmla="*/ 1057881 h 1699043"/>
              <a:gd name="connsiteX211" fmla="*/ 8502328 w 10232859"/>
              <a:gd name="connsiteY211" fmla="*/ 1091498 h 1699043"/>
              <a:gd name="connsiteX212" fmla="*/ 8534346 w 10232859"/>
              <a:gd name="connsiteY212" fmla="*/ 1106980 h 1699043"/>
              <a:gd name="connsiteX213" fmla="*/ 8534980 w 10232859"/>
              <a:gd name="connsiteY213" fmla="*/ 1110861 h 1699043"/>
              <a:gd name="connsiteX214" fmla="*/ 8544104 w 10232859"/>
              <a:gd name="connsiteY214" fmla="*/ 1108406 h 1699043"/>
              <a:gd name="connsiteX215" fmla="*/ 8567742 w 10232859"/>
              <a:gd name="connsiteY215" fmla="*/ 1117590 h 1699043"/>
              <a:gd name="connsiteX216" fmla="*/ 8633779 w 10232859"/>
              <a:gd name="connsiteY216" fmla="*/ 1139226 h 1699043"/>
              <a:gd name="connsiteX217" fmla="*/ 8676965 w 10232859"/>
              <a:gd name="connsiteY217" fmla="*/ 1156949 h 1699043"/>
              <a:gd name="connsiteX218" fmla="*/ 8698944 w 10232859"/>
              <a:gd name="connsiteY218" fmla="*/ 1156939 h 1699043"/>
              <a:gd name="connsiteX219" fmla="*/ 8711456 w 10232859"/>
              <a:gd name="connsiteY219" fmla="*/ 1169217 h 1699043"/>
              <a:gd name="connsiteX220" fmla="*/ 8732793 w 10232859"/>
              <a:gd name="connsiteY220" fmla="*/ 1172972 h 1699043"/>
              <a:gd name="connsiteX221" fmla="*/ 8751897 w 10232859"/>
              <a:gd name="connsiteY221" fmla="*/ 1190886 h 1699043"/>
              <a:gd name="connsiteX222" fmla="*/ 8793564 w 10232859"/>
              <a:gd name="connsiteY222" fmla="*/ 1172572 h 1699043"/>
              <a:gd name="connsiteX223" fmla="*/ 8834270 w 10232859"/>
              <a:gd name="connsiteY223" fmla="*/ 1206624 h 1699043"/>
              <a:gd name="connsiteX224" fmla="*/ 8853872 w 10232859"/>
              <a:gd name="connsiteY224" fmla="*/ 1214714 h 1699043"/>
              <a:gd name="connsiteX225" fmla="*/ 8861901 w 10232859"/>
              <a:gd name="connsiteY225" fmla="*/ 1211375 h 1699043"/>
              <a:gd name="connsiteX226" fmla="*/ 8874168 w 10232859"/>
              <a:gd name="connsiteY226" fmla="*/ 1213967 h 1699043"/>
              <a:gd name="connsiteX227" fmla="*/ 8871123 w 10232859"/>
              <a:gd name="connsiteY227" fmla="*/ 1221160 h 1699043"/>
              <a:gd name="connsiteX228" fmla="*/ 8903537 w 10232859"/>
              <a:gd name="connsiteY228" fmla="*/ 1230588 h 1699043"/>
              <a:gd name="connsiteX229" fmla="*/ 8933767 w 10232859"/>
              <a:gd name="connsiteY229" fmla="*/ 1263368 h 1699043"/>
              <a:gd name="connsiteX230" fmla="*/ 8985765 w 10232859"/>
              <a:gd name="connsiteY230" fmla="*/ 1287664 h 1699043"/>
              <a:gd name="connsiteX231" fmla="*/ 9071444 w 10232859"/>
              <a:gd name="connsiteY231" fmla="*/ 1317305 h 1699043"/>
              <a:gd name="connsiteX232" fmla="*/ 9096711 w 10232859"/>
              <a:gd name="connsiteY232" fmla="*/ 1327777 h 1699043"/>
              <a:gd name="connsiteX233" fmla="*/ 9338853 w 10232859"/>
              <a:gd name="connsiteY233" fmla="*/ 1448046 h 1699043"/>
              <a:gd name="connsiteX234" fmla="*/ 9520814 w 10232859"/>
              <a:gd name="connsiteY234" fmla="*/ 1449827 h 1699043"/>
              <a:gd name="connsiteX235" fmla="*/ 9702271 w 10232859"/>
              <a:gd name="connsiteY235" fmla="*/ 1488553 h 1699043"/>
              <a:gd name="connsiteX236" fmla="*/ 9744273 w 10232859"/>
              <a:gd name="connsiteY236" fmla="*/ 1523512 h 1699043"/>
              <a:gd name="connsiteX237" fmla="*/ 9771903 w 10232859"/>
              <a:gd name="connsiteY237" fmla="*/ 1530034 h 1699043"/>
              <a:gd name="connsiteX238" fmla="*/ 9818565 w 10232859"/>
              <a:gd name="connsiteY238" fmla="*/ 1538545 h 1699043"/>
              <a:gd name="connsiteX239" fmla="*/ 9882202 w 10232859"/>
              <a:gd name="connsiteY239" fmla="*/ 1565888 h 1699043"/>
              <a:gd name="connsiteX240" fmla="*/ 10022025 w 10232859"/>
              <a:gd name="connsiteY240" fmla="*/ 1599696 h 1699043"/>
              <a:gd name="connsiteX241" fmla="*/ 10220406 w 10232859"/>
              <a:gd name="connsiteY241" fmla="*/ 1677005 h 1699043"/>
              <a:gd name="connsiteX242" fmla="*/ 10232859 w 10232859"/>
              <a:gd name="connsiteY242" fmla="*/ 1699043 h 1699043"/>
              <a:gd name="connsiteX243" fmla="*/ 0 w 10232859"/>
              <a:gd name="connsiteY243" fmla="*/ 1699043 h 1699043"/>
              <a:gd name="connsiteX244" fmla="*/ 0 w 10232859"/>
              <a:gd name="connsiteY244" fmla="*/ 21828 h 1699043"/>
              <a:gd name="connsiteX245" fmla="*/ 8097 w 10232859"/>
              <a:gd name="connsiteY245" fmla="*/ 24355 h 1699043"/>
              <a:gd name="connsiteX246" fmla="*/ 77128 w 10232859"/>
              <a:gd name="connsiteY246" fmla="*/ 6867 h 1699043"/>
              <a:gd name="connsiteX247" fmla="*/ 188338 w 10232859"/>
              <a:gd name="connsiteY247" fmla="*/ 5079 h 1699043"/>
              <a:gd name="connsiteX248" fmla="*/ 298809 w 10232859"/>
              <a:gd name="connsiteY248" fmla="*/ 6198 h 1699043"/>
              <a:gd name="connsiteX249" fmla="*/ 338985 w 10232859"/>
              <a:gd name="connsiteY249" fmla="*/ 8006 h 1699043"/>
              <a:gd name="connsiteX250" fmla="*/ 409815 w 10232859"/>
              <a:gd name="connsiteY25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35796 w 10232859"/>
              <a:gd name="connsiteY151" fmla="*/ 363143 h 1699043"/>
              <a:gd name="connsiteX152" fmla="*/ 6195166 w 10232859"/>
              <a:gd name="connsiteY152" fmla="*/ 360190 h 1699043"/>
              <a:gd name="connsiteX153" fmla="*/ 6216259 w 10232859"/>
              <a:gd name="connsiteY153" fmla="*/ 363365 h 1699043"/>
              <a:gd name="connsiteX154" fmla="*/ 6228331 w 10232859"/>
              <a:gd name="connsiteY154" fmla="*/ 364034 h 1699043"/>
              <a:gd name="connsiteX155" fmla="*/ 6229602 w 10232859"/>
              <a:gd name="connsiteY155" fmla="*/ 363414 h 1699043"/>
              <a:gd name="connsiteX156" fmla="*/ 6258988 w 10232859"/>
              <a:gd name="connsiteY156" fmla="*/ 378660 h 1699043"/>
              <a:gd name="connsiteX157" fmla="*/ 6264106 w 10232859"/>
              <a:gd name="connsiteY157" fmla="*/ 379141 h 1699043"/>
              <a:gd name="connsiteX158" fmla="*/ 6281703 w 10232859"/>
              <a:gd name="connsiteY158" fmla="*/ 391054 h 1699043"/>
              <a:gd name="connsiteX159" fmla="*/ 6291622 w 10232859"/>
              <a:gd name="connsiteY159" fmla="*/ 396155 h 1699043"/>
              <a:gd name="connsiteX160" fmla="*/ 6292712 w 10232859"/>
              <a:gd name="connsiteY160" fmla="*/ 399771 h 1699043"/>
              <a:gd name="connsiteX161" fmla="*/ 6308227 w 10232859"/>
              <a:gd name="connsiteY161" fmla="*/ 406196 h 1699043"/>
              <a:gd name="connsiteX162" fmla="*/ 6328981 w 10232859"/>
              <a:gd name="connsiteY162" fmla="*/ 409495 h 1699043"/>
              <a:gd name="connsiteX163" fmla="*/ 6368693 w 10232859"/>
              <a:gd name="connsiteY163" fmla="*/ 417845 h 1699043"/>
              <a:gd name="connsiteX164" fmla="*/ 6414811 w 10232859"/>
              <a:gd name="connsiteY164" fmla="*/ 452200 h 1699043"/>
              <a:gd name="connsiteX165" fmla="*/ 6467879 w 10232859"/>
              <a:gd name="connsiteY165" fmla="*/ 468248 h 1699043"/>
              <a:gd name="connsiteX166" fmla="*/ 6564351 w 10232859"/>
              <a:gd name="connsiteY166" fmla="*/ 537518 h 1699043"/>
              <a:gd name="connsiteX167" fmla="*/ 6711178 w 10232859"/>
              <a:gd name="connsiteY167" fmla="*/ 573610 h 1699043"/>
              <a:gd name="connsiteX168" fmla="*/ 6764036 w 10232859"/>
              <a:gd name="connsiteY168" fmla="*/ 588943 h 1699043"/>
              <a:gd name="connsiteX169" fmla="*/ 6858983 w 10232859"/>
              <a:gd name="connsiteY169" fmla="*/ 623723 h 1699043"/>
              <a:gd name="connsiteX170" fmla="*/ 6910661 w 10232859"/>
              <a:gd name="connsiteY170" fmla="*/ 634620 h 1699043"/>
              <a:gd name="connsiteX171" fmla="*/ 6944111 w 10232859"/>
              <a:gd name="connsiteY171" fmla="*/ 659502 h 1699043"/>
              <a:gd name="connsiteX172" fmla="*/ 6965771 w 10232859"/>
              <a:gd name="connsiteY172" fmla="*/ 659931 h 1699043"/>
              <a:gd name="connsiteX173" fmla="*/ 6969639 w 10232859"/>
              <a:gd name="connsiteY173" fmla="*/ 659837 h 1699043"/>
              <a:gd name="connsiteX174" fmla="*/ 6982242 w 10232859"/>
              <a:gd name="connsiteY174" fmla="*/ 663112 h 1699043"/>
              <a:gd name="connsiteX175" fmla="*/ 6989387 w 10232859"/>
              <a:gd name="connsiteY175" fmla="*/ 659474 h 1699043"/>
              <a:gd name="connsiteX176" fmla="*/ 7010930 w 10232859"/>
              <a:gd name="connsiteY176" fmla="*/ 661134 h 1699043"/>
              <a:gd name="connsiteX177" fmla="*/ 7033125 w 10232859"/>
              <a:gd name="connsiteY177" fmla="*/ 668436 h 1699043"/>
              <a:gd name="connsiteX178" fmla="*/ 7134461 w 10232859"/>
              <a:gd name="connsiteY178" fmla="*/ 708192 h 1699043"/>
              <a:gd name="connsiteX179" fmla="*/ 7197450 w 10232859"/>
              <a:gd name="connsiteY179" fmla="*/ 729094 h 1699043"/>
              <a:gd name="connsiteX180" fmla="*/ 7225084 w 10232859"/>
              <a:gd name="connsiteY180" fmla="*/ 732505 h 1699043"/>
              <a:gd name="connsiteX181" fmla="*/ 7261183 w 10232859"/>
              <a:gd name="connsiteY181" fmla="*/ 740313 h 1699043"/>
              <a:gd name="connsiteX182" fmla="*/ 7327760 w 10232859"/>
              <a:gd name="connsiteY182" fmla="*/ 750586 h 1699043"/>
              <a:gd name="connsiteX183" fmla="*/ 7412222 w 10232859"/>
              <a:gd name="connsiteY183" fmla="*/ 770487 h 1699043"/>
              <a:gd name="connsiteX184" fmla="*/ 7457904 w 10232859"/>
              <a:gd name="connsiteY184" fmla="*/ 804321 h 1699043"/>
              <a:gd name="connsiteX185" fmla="*/ 7465795 w 10232859"/>
              <a:gd name="connsiteY185" fmla="*/ 802598 h 1699043"/>
              <a:gd name="connsiteX186" fmla="*/ 7505046 w 10232859"/>
              <a:gd name="connsiteY186" fmla="*/ 816517 h 1699043"/>
              <a:gd name="connsiteX187" fmla="*/ 7623220 w 10232859"/>
              <a:gd name="connsiteY187" fmla="*/ 888520 h 1699043"/>
              <a:gd name="connsiteX188" fmla="*/ 7700458 w 10232859"/>
              <a:gd name="connsiteY188" fmla="*/ 915079 h 1699043"/>
              <a:gd name="connsiteX189" fmla="*/ 7730988 w 10232859"/>
              <a:gd name="connsiteY189" fmla="*/ 920756 h 1699043"/>
              <a:gd name="connsiteX190" fmla="*/ 7781942 w 10232859"/>
              <a:gd name="connsiteY190" fmla="*/ 930503 h 1699043"/>
              <a:gd name="connsiteX191" fmla="*/ 7827704 w 10232859"/>
              <a:gd name="connsiteY191" fmla="*/ 928558 h 1699043"/>
              <a:gd name="connsiteX192" fmla="*/ 7867270 w 10232859"/>
              <a:gd name="connsiteY192" fmla="*/ 940366 h 1699043"/>
              <a:gd name="connsiteX193" fmla="*/ 7866538 w 10232859"/>
              <a:gd name="connsiteY193" fmla="*/ 955045 h 1699043"/>
              <a:gd name="connsiteX194" fmla="*/ 7912084 w 10232859"/>
              <a:gd name="connsiteY194" fmla="*/ 963800 h 1699043"/>
              <a:gd name="connsiteX195" fmla="*/ 7982264 w 10232859"/>
              <a:gd name="connsiteY195" fmla="*/ 975773 h 1699043"/>
              <a:gd name="connsiteX196" fmla="*/ 7991272 w 10232859"/>
              <a:gd name="connsiteY196" fmla="*/ 981104 h 1699043"/>
              <a:gd name="connsiteX197" fmla="*/ 8006496 w 10232859"/>
              <a:gd name="connsiteY197" fmla="*/ 972839 h 1699043"/>
              <a:gd name="connsiteX198" fmla="*/ 8034497 w 10232859"/>
              <a:gd name="connsiteY198" fmla="*/ 972054 h 1699043"/>
              <a:gd name="connsiteX199" fmla="*/ 8150881 w 10232859"/>
              <a:gd name="connsiteY199" fmla="*/ 990411 h 1699043"/>
              <a:gd name="connsiteX200" fmla="*/ 8172106 w 10232859"/>
              <a:gd name="connsiteY200" fmla="*/ 990512 h 1699043"/>
              <a:gd name="connsiteX201" fmla="*/ 8196076 w 10232859"/>
              <a:gd name="connsiteY201" fmla="*/ 1000078 h 1699043"/>
              <a:gd name="connsiteX202" fmla="*/ 8247463 w 10232859"/>
              <a:gd name="connsiteY202" fmla="*/ 1016332 h 1699043"/>
              <a:gd name="connsiteX203" fmla="*/ 8279272 w 10232859"/>
              <a:gd name="connsiteY203" fmla="*/ 1032921 h 1699043"/>
              <a:gd name="connsiteX204" fmla="*/ 8289611 w 10232859"/>
              <a:gd name="connsiteY204" fmla="*/ 1028630 h 1699043"/>
              <a:gd name="connsiteX205" fmla="*/ 8311483 w 10232859"/>
              <a:gd name="connsiteY205" fmla="*/ 1029399 h 1699043"/>
              <a:gd name="connsiteX206" fmla="*/ 8399489 w 10232859"/>
              <a:gd name="connsiteY206" fmla="*/ 1048562 h 1699043"/>
              <a:gd name="connsiteX207" fmla="*/ 8415973 w 10232859"/>
              <a:gd name="connsiteY207" fmla="*/ 1049660 h 1699043"/>
              <a:gd name="connsiteX208" fmla="*/ 8433326 w 10232859"/>
              <a:gd name="connsiteY208" fmla="*/ 1057881 h 1699043"/>
              <a:gd name="connsiteX209" fmla="*/ 8502328 w 10232859"/>
              <a:gd name="connsiteY209" fmla="*/ 1091498 h 1699043"/>
              <a:gd name="connsiteX210" fmla="*/ 8534346 w 10232859"/>
              <a:gd name="connsiteY210" fmla="*/ 1106980 h 1699043"/>
              <a:gd name="connsiteX211" fmla="*/ 8534980 w 10232859"/>
              <a:gd name="connsiteY211" fmla="*/ 1110861 h 1699043"/>
              <a:gd name="connsiteX212" fmla="*/ 8544104 w 10232859"/>
              <a:gd name="connsiteY212" fmla="*/ 1108406 h 1699043"/>
              <a:gd name="connsiteX213" fmla="*/ 8567742 w 10232859"/>
              <a:gd name="connsiteY213" fmla="*/ 1117590 h 1699043"/>
              <a:gd name="connsiteX214" fmla="*/ 8633779 w 10232859"/>
              <a:gd name="connsiteY214" fmla="*/ 1139226 h 1699043"/>
              <a:gd name="connsiteX215" fmla="*/ 8676965 w 10232859"/>
              <a:gd name="connsiteY215" fmla="*/ 1156949 h 1699043"/>
              <a:gd name="connsiteX216" fmla="*/ 8698944 w 10232859"/>
              <a:gd name="connsiteY216" fmla="*/ 1156939 h 1699043"/>
              <a:gd name="connsiteX217" fmla="*/ 8711456 w 10232859"/>
              <a:gd name="connsiteY217" fmla="*/ 1169217 h 1699043"/>
              <a:gd name="connsiteX218" fmla="*/ 8732793 w 10232859"/>
              <a:gd name="connsiteY218" fmla="*/ 1172972 h 1699043"/>
              <a:gd name="connsiteX219" fmla="*/ 8751897 w 10232859"/>
              <a:gd name="connsiteY219" fmla="*/ 1190886 h 1699043"/>
              <a:gd name="connsiteX220" fmla="*/ 8793564 w 10232859"/>
              <a:gd name="connsiteY220" fmla="*/ 1172572 h 1699043"/>
              <a:gd name="connsiteX221" fmla="*/ 8834270 w 10232859"/>
              <a:gd name="connsiteY221" fmla="*/ 1206624 h 1699043"/>
              <a:gd name="connsiteX222" fmla="*/ 8853872 w 10232859"/>
              <a:gd name="connsiteY222" fmla="*/ 1214714 h 1699043"/>
              <a:gd name="connsiteX223" fmla="*/ 8861901 w 10232859"/>
              <a:gd name="connsiteY223" fmla="*/ 1211375 h 1699043"/>
              <a:gd name="connsiteX224" fmla="*/ 8874168 w 10232859"/>
              <a:gd name="connsiteY224" fmla="*/ 1213967 h 1699043"/>
              <a:gd name="connsiteX225" fmla="*/ 8871123 w 10232859"/>
              <a:gd name="connsiteY225" fmla="*/ 1221160 h 1699043"/>
              <a:gd name="connsiteX226" fmla="*/ 8903537 w 10232859"/>
              <a:gd name="connsiteY226" fmla="*/ 1230588 h 1699043"/>
              <a:gd name="connsiteX227" fmla="*/ 8933767 w 10232859"/>
              <a:gd name="connsiteY227" fmla="*/ 1263368 h 1699043"/>
              <a:gd name="connsiteX228" fmla="*/ 8985765 w 10232859"/>
              <a:gd name="connsiteY228" fmla="*/ 1287664 h 1699043"/>
              <a:gd name="connsiteX229" fmla="*/ 9071444 w 10232859"/>
              <a:gd name="connsiteY229" fmla="*/ 1317305 h 1699043"/>
              <a:gd name="connsiteX230" fmla="*/ 9096711 w 10232859"/>
              <a:gd name="connsiteY230" fmla="*/ 1327777 h 1699043"/>
              <a:gd name="connsiteX231" fmla="*/ 9338853 w 10232859"/>
              <a:gd name="connsiteY231" fmla="*/ 1448046 h 1699043"/>
              <a:gd name="connsiteX232" fmla="*/ 9520814 w 10232859"/>
              <a:gd name="connsiteY232" fmla="*/ 1449827 h 1699043"/>
              <a:gd name="connsiteX233" fmla="*/ 9702271 w 10232859"/>
              <a:gd name="connsiteY233" fmla="*/ 1488553 h 1699043"/>
              <a:gd name="connsiteX234" fmla="*/ 9744273 w 10232859"/>
              <a:gd name="connsiteY234" fmla="*/ 1523512 h 1699043"/>
              <a:gd name="connsiteX235" fmla="*/ 9771903 w 10232859"/>
              <a:gd name="connsiteY235" fmla="*/ 1530034 h 1699043"/>
              <a:gd name="connsiteX236" fmla="*/ 9818565 w 10232859"/>
              <a:gd name="connsiteY236" fmla="*/ 1538545 h 1699043"/>
              <a:gd name="connsiteX237" fmla="*/ 9882202 w 10232859"/>
              <a:gd name="connsiteY237" fmla="*/ 1565888 h 1699043"/>
              <a:gd name="connsiteX238" fmla="*/ 10022025 w 10232859"/>
              <a:gd name="connsiteY238" fmla="*/ 1599696 h 1699043"/>
              <a:gd name="connsiteX239" fmla="*/ 10220406 w 10232859"/>
              <a:gd name="connsiteY239" fmla="*/ 1677005 h 1699043"/>
              <a:gd name="connsiteX240" fmla="*/ 10232859 w 10232859"/>
              <a:gd name="connsiteY240" fmla="*/ 1699043 h 1699043"/>
              <a:gd name="connsiteX241" fmla="*/ 0 w 10232859"/>
              <a:gd name="connsiteY241" fmla="*/ 1699043 h 1699043"/>
              <a:gd name="connsiteX242" fmla="*/ 0 w 10232859"/>
              <a:gd name="connsiteY242" fmla="*/ 21828 h 1699043"/>
              <a:gd name="connsiteX243" fmla="*/ 8097 w 10232859"/>
              <a:gd name="connsiteY243" fmla="*/ 24355 h 1699043"/>
              <a:gd name="connsiteX244" fmla="*/ 77128 w 10232859"/>
              <a:gd name="connsiteY244" fmla="*/ 6867 h 1699043"/>
              <a:gd name="connsiteX245" fmla="*/ 188338 w 10232859"/>
              <a:gd name="connsiteY245" fmla="*/ 5079 h 1699043"/>
              <a:gd name="connsiteX246" fmla="*/ 298809 w 10232859"/>
              <a:gd name="connsiteY246" fmla="*/ 6198 h 1699043"/>
              <a:gd name="connsiteX247" fmla="*/ 338985 w 10232859"/>
              <a:gd name="connsiteY247" fmla="*/ 8006 h 1699043"/>
              <a:gd name="connsiteX248" fmla="*/ 409815 w 10232859"/>
              <a:gd name="connsiteY248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95166 w 10232859"/>
              <a:gd name="connsiteY151" fmla="*/ 360190 h 1699043"/>
              <a:gd name="connsiteX152" fmla="*/ 6216259 w 10232859"/>
              <a:gd name="connsiteY152" fmla="*/ 363365 h 1699043"/>
              <a:gd name="connsiteX153" fmla="*/ 6228331 w 10232859"/>
              <a:gd name="connsiteY153" fmla="*/ 364034 h 1699043"/>
              <a:gd name="connsiteX154" fmla="*/ 6229602 w 10232859"/>
              <a:gd name="connsiteY154" fmla="*/ 363414 h 1699043"/>
              <a:gd name="connsiteX155" fmla="*/ 6258988 w 10232859"/>
              <a:gd name="connsiteY155" fmla="*/ 378660 h 1699043"/>
              <a:gd name="connsiteX156" fmla="*/ 6264106 w 10232859"/>
              <a:gd name="connsiteY156" fmla="*/ 379141 h 1699043"/>
              <a:gd name="connsiteX157" fmla="*/ 6281703 w 10232859"/>
              <a:gd name="connsiteY157" fmla="*/ 391054 h 1699043"/>
              <a:gd name="connsiteX158" fmla="*/ 6291622 w 10232859"/>
              <a:gd name="connsiteY158" fmla="*/ 396155 h 1699043"/>
              <a:gd name="connsiteX159" fmla="*/ 6292712 w 10232859"/>
              <a:gd name="connsiteY159" fmla="*/ 399771 h 1699043"/>
              <a:gd name="connsiteX160" fmla="*/ 6308227 w 10232859"/>
              <a:gd name="connsiteY160" fmla="*/ 406196 h 1699043"/>
              <a:gd name="connsiteX161" fmla="*/ 6328981 w 10232859"/>
              <a:gd name="connsiteY161" fmla="*/ 409495 h 1699043"/>
              <a:gd name="connsiteX162" fmla="*/ 6368693 w 10232859"/>
              <a:gd name="connsiteY162" fmla="*/ 417845 h 1699043"/>
              <a:gd name="connsiteX163" fmla="*/ 6414811 w 10232859"/>
              <a:gd name="connsiteY163" fmla="*/ 452200 h 1699043"/>
              <a:gd name="connsiteX164" fmla="*/ 6467879 w 10232859"/>
              <a:gd name="connsiteY164" fmla="*/ 468248 h 1699043"/>
              <a:gd name="connsiteX165" fmla="*/ 6564351 w 10232859"/>
              <a:gd name="connsiteY165" fmla="*/ 537518 h 1699043"/>
              <a:gd name="connsiteX166" fmla="*/ 6711178 w 10232859"/>
              <a:gd name="connsiteY166" fmla="*/ 573610 h 1699043"/>
              <a:gd name="connsiteX167" fmla="*/ 6764036 w 10232859"/>
              <a:gd name="connsiteY167" fmla="*/ 588943 h 1699043"/>
              <a:gd name="connsiteX168" fmla="*/ 6858983 w 10232859"/>
              <a:gd name="connsiteY168" fmla="*/ 623723 h 1699043"/>
              <a:gd name="connsiteX169" fmla="*/ 6910661 w 10232859"/>
              <a:gd name="connsiteY169" fmla="*/ 634620 h 1699043"/>
              <a:gd name="connsiteX170" fmla="*/ 6944111 w 10232859"/>
              <a:gd name="connsiteY170" fmla="*/ 659502 h 1699043"/>
              <a:gd name="connsiteX171" fmla="*/ 6965771 w 10232859"/>
              <a:gd name="connsiteY171" fmla="*/ 659931 h 1699043"/>
              <a:gd name="connsiteX172" fmla="*/ 6969639 w 10232859"/>
              <a:gd name="connsiteY172" fmla="*/ 659837 h 1699043"/>
              <a:gd name="connsiteX173" fmla="*/ 6982242 w 10232859"/>
              <a:gd name="connsiteY173" fmla="*/ 663112 h 1699043"/>
              <a:gd name="connsiteX174" fmla="*/ 6989387 w 10232859"/>
              <a:gd name="connsiteY174" fmla="*/ 659474 h 1699043"/>
              <a:gd name="connsiteX175" fmla="*/ 7010930 w 10232859"/>
              <a:gd name="connsiteY175" fmla="*/ 661134 h 1699043"/>
              <a:gd name="connsiteX176" fmla="*/ 7033125 w 10232859"/>
              <a:gd name="connsiteY176" fmla="*/ 668436 h 1699043"/>
              <a:gd name="connsiteX177" fmla="*/ 7134461 w 10232859"/>
              <a:gd name="connsiteY177" fmla="*/ 708192 h 1699043"/>
              <a:gd name="connsiteX178" fmla="*/ 7197450 w 10232859"/>
              <a:gd name="connsiteY178" fmla="*/ 729094 h 1699043"/>
              <a:gd name="connsiteX179" fmla="*/ 7225084 w 10232859"/>
              <a:gd name="connsiteY179" fmla="*/ 732505 h 1699043"/>
              <a:gd name="connsiteX180" fmla="*/ 7261183 w 10232859"/>
              <a:gd name="connsiteY180" fmla="*/ 740313 h 1699043"/>
              <a:gd name="connsiteX181" fmla="*/ 7327760 w 10232859"/>
              <a:gd name="connsiteY181" fmla="*/ 750586 h 1699043"/>
              <a:gd name="connsiteX182" fmla="*/ 7412222 w 10232859"/>
              <a:gd name="connsiteY182" fmla="*/ 770487 h 1699043"/>
              <a:gd name="connsiteX183" fmla="*/ 7457904 w 10232859"/>
              <a:gd name="connsiteY183" fmla="*/ 804321 h 1699043"/>
              <a:gd name="connsiteX184" fmla="*/ 7465795 w 10232859"/>
              <a:gd name="connsiteY184" fmla="*/ 802598 h 1699043"/>
              <a:gd name="connsiteX185" fmla="*/ 7505046 w 10232859"/>
              <a:gd name="connsiteY185" fmla="*/ 816517 h 1699043"/>
              <a:gd name="connsiteX186" fmla="*/ 7623220 w 10232859"/>
              <a:gd name="connsiteY186" fmla="*/ 888520 h 1699043"/>
              <a:gd name="connsiteX187" fmla="*/ 7700458 w 10232859"/>
              <a:gd name="connsiteY187" fmla="*/ 915079 h 1699043"/>
              <a:gd name="connsiteX188" fmla="*/ 7730988 w 10232859"/>
              <a:gd name="connsiteY188" fmla="*/ 920756 h 1699043"/>
              <a:gd name="connsiteX189" fmla="*/ 7781942 w 10232859"/>
              <a:gd name="connsiteY189" fmla="*/ 930503 h 1699043"/>
              <a:gd name="connsiteX190" fmla="*/ 7827704 w 10232859"/>
              <a:gd name="connsiteY190" fmla="*/ 928558 h 1699043"/>
              <a:gd name="connsiteX191" fmla="*/ 7867270 w 10232859"/>
              <a:gd name="connsiteY191" fmla="*/ 940366 h 1699043"/>
              <a:gd name="connsiteX192" fmla="*/ 7866538 w 10232859"/>
              <a:gd name="connsiteY192" fmla="*/ 955045 h 1699043"/>
              <a:gd name="connsiteX193" fmla="*/ 7912084 w 10232859"/>
              <a:gd name="connsiteY193" fmla="*/ 963800 h 1699043"/>
              <a:gd name="connsiteX194" fmla="*/ 7982264 w 10232859"/>
              <a:gd name="connsiteY194" fmla="*/ 975773 h 1699043"/>
              <a:gd name="connsiteX195" fmla="*/ 7991272 w 10232859"/>
              <a:gd name="connsiteY195" fmla="*/ 981104 h 1699043"/>
              <a:gd name="connsiteX196" fmla="*/ 8006496 w 10232859"/>
              <a:gd name="connsiteY196" fmla="*/ 972839 h 1699043"/>
              <a:gd name="connsiteX197" fmla="*/ 8034497 w 10232859"/>
              <a:gd name="connsiteY197" fmla="*/ 972054 h 1699043"/>
              <a:gd name="connsiteX198" fmla="*/ 8150881 w 10232859"/>
              <a:gd name="connsiteY198" fmla="*/ 990411 h 1699043"/>
              <a:gd name="connsiteX199" fmla="*/ 8172106 w 10232859"/>
              <a:gd name="connsiteY199" fmla="*/ 990512 h 1699043"/>
              <a:gd name="connsiteX200" fmla="*/ 8196076 w 10232859"/>
              <a:gd name="connsiteY200" fmla="*/ 1000078 h 1699043"/>
              <a:gd name="connsiteX201" fmla="*/ 8247463 w 10232859"/>
              <a:gd name="connsiteY201" fmla="*/ 1016332 h 1699043"/>
              <a:gd name="connsiteX202" fmla="*/ 8279272 w 10232859"/>
              <a:gd name="connsiteY202" fmla="*/ 1032921 h 1699043"/>
              <a:gd name="connsiteX203" fmla="*/ 8289611 w 10232859"/>
              <a:gd name="connsiteY203" fmla="*/ 1028630 h 1699043"/>
              <a:gd name="connsiteX204" fmla="*/ 8311483 w 10232859"/>
              <a:gd name="connsiteY204" fmla="*/ 1029399 h 1699043"/>
              <a:gd name="connsiteX205" fmla="*/ 8399489 w 10232859"/>
              <a:gd name="connsiteY205" fmla="*/ 1048562 h 1699043"/>
              <a:gd name="connsiteX206" fmla="*/ 8415973 w 10232859"/>
              <a:gd name="connsiteY206" fmla="*/ 1049660 h 1699043"/>
              <a:gd name="connsiteX207" fmla="*/ 8433326 w 10232859"/>
              <a:gd name="connsiteY207" fmla="*/ 1057881 h 1699043"/>
              <a:gd name="connsiteX208" fmla="*/ 8502328 w 10232859"/>
              <a:gd name="connsiteY208" fmla="*/ 1091498 h 1699043"/>
              <a:gd name="connsiteX209" fmla="*/ 8534346 w 10232859"/>
              <a:gd name="connsiteY209" fmla="*/ 1106980 h 1699043"/>
              <a:gd name="connsiteX210" fmla="*/ 8534980 w 10232859"/>
              <a:gd name="connsiteY210" fmla="*/ 1110861 h 1699043"/>
              <a:gd name="connsiteX211" fmla="*/ 8544104 w 10232859"/>
              <a:gd name="connsiteY211" fmla="*/ 1108406 h 1699043"/>
              <a:gd name="connsiteX212" fmla="*/ 8567742 w 10232859"/>
              <a:gd name="connsiteY212" fmla="*/ 1117590 h 1699043"/>
              <a:gd name="connsiteX213" fmla="*/ 8633779 w 10232859"/>
              <a:gd name="connsiteY213" fmla="*/ 1139226 h 1699043"/>
              <a:gd name="connsiteX214" fmla="*/ 8676965 w 10232859"/>
              <a:gd name="connsiteY214" fmla="*/ 1156949 h 1699043"/>
              <a:gd name="connsiteX215" fmla="*/ 8698944 w 10232859"/>
              <a:gd name="connsiteY215" fmla="*/ 1156939 h 1699043"/>
              <a:gd name="connsiteX216" fmla="*/ 8711456 w 10232859"/>
              <a:gd name="connsiteY216" fmla="*/ 1169217 h 1699043"/>
              <a:gd name="connsiteX217" fmla="*/ 8732793 w 10232859"/>
              <a:gd name="connsiteY217" fmla="*/ 1172972 h 1699043"/>
              <a:gd name="connsiteX218" fmla="*/ 8751897 w 10232859"/>
              <a:gd name="connsiteY218" fmla="*/ 1190886 h 1699043"/>
              <a:gd name="connsiteX219" fmla="*/ 8793564 w 10232859"/>
              <a:gd name="connsiteY219" fmla="*/ 1172572 h 1699043"/>
              <a:gd name="connsiteX220" fmla="*/ 8834270 w 10232859"/>
              <a:gd name="connsiteY220" fmla="*/ 1206624 h 1699043"/>
              <a:gd name="connsiteX221" fmla="*/ 8853872 w 10232859"/>
              <a:gd name="connsiteY221" fmla="*/ 1214714 h 1699043"/>
              <a:gd name="connsiteX222" fmla="*/ 8861901 w 10232859"/>
              <a:gd name="connsiteY222" fmla="*/ 1211375 h 1699043"/>
              <a:gd name="connsiteX223" fmla="*/ 8874168 w 10232859"/>
              <a:gd name="connsiteY223" fmla="*/ 1213967 h 1699043"/>
              <a:gd name="connsiteX224" fmla="*/ 8871123 w 10232859"/>
              <a:gd name="connsiteY224" fmla="*/ 1221160 h 1699043"/>
              <a:gd name="connsiteX225" fmla="*/ 8903537 w 10232859"/>
              <a:gd name="connsiteY225" fmla="*/ 1230588 h 1699043"/>
              <a:gd name="connsiteX226" fmla="*/ 8933767 w 10232859"/>
              <a:gd name="connsiteY226" fmla="*/ 1263368 h 1699043"/>
              <a:gd name="connsiteX227" fmla="*/ 8985765 w 10232859"/>
              <a:gd name="connsiteY227" fmla="*/ 1287664 h 1699043"/>
              <a:gd name="connsiteX228" fmla="*/ 9071444 w 10232859"/>
              <a:gd name="connsiteY228" fmla="*/ 1317305 h 1699043"/>
              <a:gd name="connsiteX229" fmla="*/ 9096711 w 10232859"/>
              <a:gd name="connsiteY229" fmla="*/ 1327777 h 1699043"/>
              <a:gd name="connsiteX230" fmla="*/ 9338853 w 10232859"/>
              <a:gd name="connsiteY230" fmla="*/ 1448046 h 1699043"/>
              <a:gd name="connsiteX231" fmla="*/ 9520814 w 10232859"/>
              <a:gd name="connsiteY231" fmla="*/ 1449827 h 1699043"/>
              <a:gd name="connsiteX232" fmla="*/ 9702271 w 10232859"/>
              <a:gd name="connsiteY232" fmla="*/ 1488553 h 1699043"/>
              <a:gd name="connsiteX233" fmla="*/ 9744273 w 10232859"/>
              <a:gd name="connsiteY233" fmla="*/ 1523512 h 1699043"/>
              <a:gd name="connsiteX234" fmla="*/ 9771903 w 10232859"/>
              <a:gd name="connsiteY234" fmla="*/ 1530034 h 1699043"/>
              <a:gd name="connsiteX235" fmla="*/ 9818565 w 10232859"/>
              <a:gd name="connsiteY235" fmla="*/ 1538545 h 1699043"/>
              <a:gd name="connsiteX236" fmla="*/ 9882202 w 10232859"/>
              <a:gd name="connsiteY236" fmla="*/ 1565888 h 1699043"/>
              <a:gd name="connsiteX237" fmla="*/ 10022025 w 10232859"/>
              <a:gd name="connsiteY237" fmla="*/ 1599696 h 1699043"/>
              <a:gd name="connsiteX238" fmla="*/ 10220406 w 10232859"/>
              <a:gd name="connsiteY238" fmla="*/ 1677005 h 1699043"/>
              <a:gd name="connsiteX239" fmla="*/ 10232859 w 10232859"/>
              <a:gd name="connsiteY239" fmla="*/ 1699043 h 1699043"/>
              <a:gd name="connsiteX240" fmla="*/ 0 w 10232859"/>
              <a:gd name="connsiteY240" fmla="*/ 1699043 h 1699043"/>
              <a:gd name="connsiteX241" fmla="*/ 0 w 10232859"/>
              <a:gd name="connsiteY241" fmla="*/ 21828 h 1699043"/>
              <a:gd name="connsiteX242" fmla="*/ 8097 w 10232859"/>
              <a:gd name="connsiteY242" fmla="*/ 24355 h 1699043"/>
              <a:gd name="connsiteX243" fmla="*/ 77128 w 10232859"/>
              <a:gd name="connsiteY243" fmla="*/ 6867 h 1699043"/>
              <a:gd name="connsiteX244" fmla="*/ 188338 w 10232859"/>
              <a:gd name="connsiteY244" fmla="*/ 5079 h 1699043"/>
              <a:gd name="connsiteX245" fmla="*/ 298809 w 10232859"/>
              <a:gd name="connsiteY245" fmla="*/ 6198 h 1699043"/>
              <a:gd name="connsiteX246" fmla="*/ 338985 w 10232859"/>
              <a:gd name="connsiteY246" fmla="*/ 8006 h 1699043"/>
              <a:gd name="connsiteX247" fmla="*/ 409815 w 10232859"/>
              <a:gd name="connsiteY247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6073281 w 10232859"/>
              <a:gd name="connsiteY147" fmla="*/ 334316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6538 w 10232859"/>
              <a:gd name="connsiteY190" fmla="*/ 955045 h 1699043"/>
              <a:gd name="connsiteX191" fmla="*/ 7912084 w 10232859"/>
              <a:gd name="connsiteY191" fmla="*/ 963800 h 1699043"/>
              <a:gd name="connsiteX192" fmla="*/ 7982264 w 10232859"/>
              <a:gd name="connsiteY192" fmla="*/ 975773 h 1699043"/>
              <a:gd name="connsiteX193" fmla="*/ 7991272 w 10232859"/>
              <a:gd name="connsiteY193" fmla="*/ 981104 h 1699043"/>
              <a:gd name="connsiteX194" fmla="*/ 8006496 w 10232859"/>
              <a:gd name="connsiteY194" fmla="*/ 972839 h 1699043"/>
              <a:gd name="connsiteX195" fmla="*/ 8034497 w 10232859"/>
              <a:gd name="connsiteY195" fmla="*/ 972054 h 1699043"/>
              <a:gd name="connsiteX196" fmla="*/ 8150881 w 10232859"/>
              <a:gd name="connsiteY196" fmla="*/ 990411 h 1699043"/>
              <a:gd name="connsiteX197" fmla="*/ 8172106 w 10232859"/>
              <a:gd name="connsiteY197" fmla="*/ 990512 h 1699043"/>
              <a:gd name="connsiteX198" fmla="*/ 8196076 w 10232859"/>
              <a:gd name="connsiteY198" fmla="*/ 1000078 h 1699043"/>
              <a:gd name="connsiteX199" fmla="*/ 8247463 w 10232859"/>
              <a:gd name="connsiteY199" fmla="*/ 1016332 h 1699043"/>
              <a:gd name="connsiteX200" fmla="*/ 8279272 w 10232859"/>
              <a:gd name="connsiteY200" fmla="*/ 1032921 h 1699043"/>
              <a:gd name="connsiteX201" fmla="*/ 8289611 w 10232859"/>
              <a:gd name="connsiteY201" fmla="*/ 1028630 h 1699043"/>
              <a:gd name="connsiteX202" fmla="*/ 8311483 w 10232859"/>
              <a:gd name="connsiteY202" fmla="*/ 1029399 h 1699043"/>
              <a:gd name="connsiteX203" fmla="*/ 8399489 w 10232859"/>
              <a:gd name="connsiteY203" fmla="*/ 1048562 h 1699043"/>
              <a:gd name="connsiteX204" fmla="*/ 8415973 w 10232859"/>
              <a:gd name="connsiteY204" fmla="*/ 1049660 h 1699043"/>
              <a:gd name="connsiteX205" fmla="*/ 8433326 w 10232859"/>
              <a:gd name="connsiteY205" fmla="*/ 1057881 h 1699043"/>
              <a:gd name="connsiteX206" fmla="*/ 8502328 w 10232859"/>
              <a:gd name="connsiteY206" fmla="*/ 1091498 h 1699043"/>
              <a:gd name="connsiteX207" fmla="*/ 8534346 w 10232859"/>
              <a:gd name="connsiteY207" fmla="*/ 1106980 h 1699043"/>
              <a:gd name="connsiteX208" fmla="*/ 8534980 w 10232859"/>
              <a:gd name="connsiteY208" fmla="*/ 1110861 h 1699043"/>
              <a:gd name="connsiteX209" fmla="*/ 8544104 w 10232859"/>
              <a:gd name="connsiteY209" fmla="*/ 1108406 h 1699043"/>
              <a:gd name="connsiteX210" fmla="*/ 8567742 w 10232859"/>
              <a:gd name="connsiteY210" fmla="*/ 1117590 h 1699043"/>
              <a:gd name="connsiteX211" fmla="*/ 8633779 w 10232859"/>
              <a:gd name="connsiteY211" fmla="*/ 1139226 h 1699043"/>
              <a:gd name="connsiteX212" fmla="*/ 8676965 w 10232859"/>
              <a:gd name="connsiteY212" fmla="*/ 1156949 h 1699043"/>
              <a:gd name="connsiteX213" fmla="*/ 8698944 w 10232859"/>
              <a:gd name="connsiteY213" fmla="*/ 1156939 h 1699043"/>
              <a:gd name="connsiteX214" fmla="*/ 8711456 w 10232859"/>
              <a:gd name="connsiteY214" fmla="*/ 1169217 h 1699043"/>
              <a:gd name="connsiteX215" fmla="*/ 8732793 w 10232859"/>
              <a:gd name="connsiteY215" fmla="*/ 1172972 h 1699043"/>
              <a:gd name="connsiteX216" fmla="*/ 8751897 w 10232859"/>
              <a:gd name="connsiteY216" fmla="*/ 1190886 h 1699043"/>
              <a:gd name="connsiteX217" fmla="*/ 8793564 w 10232859"/>
              <a:gd name="connsiteY217" fmla="*/ 1172572 h 1699043"/>
              <a:gd name="connsiteX218" fmla="*/ 8834270 w 10232859"/>
              <a:gd name="connsiteY218" fmla="*/ 1206624 h 1699043"/>
              <a:gd name="connsiteX219" fmla="*/ 8853872 w 10232859"/>
              <a:gd name="connsiteY219" fmla="*/ 1214714 h 1699043"/>
              <a:gd name="connsiteX220" fmla="*/ 8861901 w 10232859"/>
              <a:gd name="connsiteY220" fmla="*/ 1211375 h 1699043"/>
              <a:gd name="connsiteX221" fmla="*/ 8874168 w 10232859"/>
              <a:gd name="connsiteY221" fmla="*/ 1213967 h 1699043"/>
              <a:gd name="connsiteX222" fmla="*/ 8871123 w 10232859"/>
              <a:gd name="connsiteY222" fmla="*/ 1221160 h 1699043"/>
              <a:gd name="connsiteX223" fmla="*/ 8903537 w 10232859"/>
              <a:gd name="connsiteY223" fmla="*/ 1230588 h 1699043"/>
              <a:gd name="connsiteX224" fmla="*/ 8933767 w 10232859"/>
              <a:gd name="connsiteY224" fmla="*/ 1263368 h 1699043"/>
              <a:gd name="connsiteX225" fmla="*/ 8985765 w 10232859"/>
              <a:gd name="connsiteY225" fmla="*/ 1287664 h 1699043"/>
              <a:gd name="connsiteX226" fmla="*/ 9071444 w 10232859"/>
              <a:gd name="connsiteY226" fmla="*/ 1317305 h 1699043"/>
              <a:gd name="connsiteX227" fmla="*/ 9096711 w 10232859"/>
              <a:gd name="connsiteY227" fmla="*/ 1327777 h 1699043"/>
              <a:gd name="connsiteX228" fmla="*/ 9338853 w 10232859"/>
              <a:gd name="connsiteY228" fmla="*/ 1448046 h 1699043"/>
              <a:gd name="connsiteX229" fmla="*/ 9520814 w 10232859"/>
              <a:gd name="connsiteY229" fmla="*/ 1449827 h 1699043"/>
              <a:gd name="connsiteX230" fmla="*/ 9702271 w 10232859"/>
              <a:gd name="connsiteY230" fmla="*/ 1488553 h 1699043"/>
              <a:gd name="connsiteX231" fmla="*/ 9744273 w 10232859"/>
              <a:gd name="connsiteY231" fmla="*/ 1523512 h 1699043"/>
              <a:gd name="connsiteX232" fmla="*/ 9771903 w 10232859"/>
              <a:gd name="connsiteY232" fmla="*/ 1530034 h 1699043"/>
              <a:gd name="connsiteX233" fmla="*/ 9818565 w 10232859"/>
              <a:gd name="connsiteY233" fmla="*/ 1538545 h 1699043"/>
              <a:gd name="connsiteX234" fmla="*/ 9882202 w 10232859"/>
              <a:gd name="connsiteY234" fmla="*/ 1565888 h 1699043"/>
              <a:gd name="connsiteX235" fmla="*/ 10022025 w 10232859"/>
              <a:gd name="connsiteY235" fmla="*/ 1599696 h 1699043"/>
              <a:gd name="connsiteX236" fmla="*/ 10220406 w 10232859"/>
              <a:gd name="connsiteY236" fmla="*/ 1677005 h 1699043"/>
              <a:gd name="connsiteX237" fmla="*/ 10232859 w 10232859"/>
              <a:gd name="connsiteY237" fmla="*/ 1699043 h 1699043"/>
              <a:gd name="connsiteX238" fmla="*/ 0 w 10232859"/>
              <a:gd name="connsiteY238" fmla="*/ 1699043 h 1699043"/>
              <a:gd name="connsiteX239" fmla="*/ 0 w 10232859"/>
              <a:gd name="connsiteY239" fmla="*/ 21828 h 1699043"/>
              <a:gd name="connsiteX240" fmla="*/ 8097 w 10232859"/>
              <a:gd name="connsiteY240" fmla="*/ 24355 h 1699043"/>
              <a:gd name="connsiteX241" fmla="*/ 77128 w 10232859"/>
              <a:gd name="connsiteY241" fmla="*/ 6867 h 1699043"/>
              <a:gd name="connsiteX242" fmla="*/ 188338 w 10232859"/>
              <a:gd name="connsiteY242" fmla="*/ 5079 h 1699043"/>
              <a:gd name="connsiteX243" fmla="*/ 298809 w 10232859"/>
              <a:gd name="connsiteY243" fmla="*/ 6198 h 1699043"/>
              <a:gd name="connsiteX244" fmla="*/ 338985 w 10232859"/>
              <a:gd name="connsiteY244" fmla="*/ 8006 h 1699043"/>
              <a:gd name="connsiteX245" fmla="*/ 409815 w 10232859"/>
              <a:gd name="connsiteY245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034497 w 10232859"/>
              <a:gd name="connsiteY194" fmla="*/ 972054 h 1699043"/>
              <a:gd name="connsiteX195" fmla="*/ 8150881 w 10232859"/>
              <a:gd name="connsiteY195" fmla="*/ 990411 h 1699043"/>
              <a:gd name="connsiteX196" fmla="*/ 8172106 w 10232859"/>
              <a:gd name="connsiteY196" fmla="*/ 990512 h 1699043"/>
              <a:gd name="connsiteX197" fmla="*/ 8196076 w 10232859"/>
              <a:gd name="connsiteY197" fmla="*/ 1000078 h 1699043"/>
              <a:gd name="connsiteX198" fmla="*/ 8247463 w 10232859"/>
              <a:gd name="connsiteY198" fmla="*/ 1016332 h 1699043"/>
              <a:gd name="connsiteX199" fmla="*/ 8279272 w 10232859"/>
              <a:gd name="connsiteY199" fmla="*/ 1032921 h 1699043"/>
              <a:gd name="connsiteX200" fmla="*/ 8289611 w 10232859"/>
              <a:gd name="connsiteY200" fmla="*/ 1028630 h 1699043"/>
              <a:gd name="connsiteX201" fmla="*/ 8311483 w 10232859"/>
              <a:gd name="connsiteY201" fmla="*/ 1029399 h 1699043"/>
              <a:gd name="connsiteX202" fmla="*/ 8399489 w 10232859"/>
              <a:gd name="connsiteY202" fmla="*/ 1048562 h 1699043"/>
              <a:gd name="connsiteX203" fmla="*/ 8415973 w 10232859"/>
              <a:gd name="connsiteY203" fmla="*/ 1049660 h 1699043"/>
              <a:gd name="connsiteX204" fmla="*/ 8433326 w 10232859"/>
              <a:gd name="connsiteY204" fmla="*/ 1057881 h 1699043"/>
              <a:gd name="connsiteX205" fmla="*/ 8502328 w 10232859"/>
              <a:gd name="connsiteY205" fmla="*/ 1091498 h 1699043"/>
              <a:gd name="connsiteX206" fmla="*/ 8534346 w 10232859"/>
              <a:gd name="connsiteY206" fmla="*/ 1106980 h 1699043"/>
              <a:gd name="connsiteX207" fmla="*/ 8534980 w 10232859"/>
              <a:gd name="connsiteY207" fmla="*/ 1110861 h 1699043"/>
              <a:gd name="connsiteX208" fmla="*/ 8544104 w 10232859"/>
              <a:gd name="connsiteY208" fmla="*/ 1108406 h 1699043"/>
              <a:gd name="connsiteX209" fmla="*/ 8567742 w 10232859"/>
              <a:gd name="connsiteY209" fmla="*/ 1117590 h 1699043"/>
              <a:gd name="connsiteX210" fmla="*/ 8633779 w 10232859"/>
              <a:gd name="connsiteY210" fmla="*/ 1139226 h 1699043"/>
              <a:gd name="connsiteX211" fmla="*/ 8676965 w 10232859"/>
              <a:gd name="connsiteY211" fmla="*/ 1156949 h 1699043"/>
              <a:gd name="connsiteX212" fmla="*/ 8698944 w 10232859"/>
              <a:gd name="connsiteY212" fmla="*/ 1156939 h 1699043"/>
              <a:gd name="connsiteX213" fmla="*/ 8711456 w 10232859"/>
              <a:gd name="connsiteY213" fmla="*/ 1169217 h 1699043"/>
              <a:gd name="connsiteX214" fmla="*/ 8732793 w 10232859"/>
              <a:gd name="connsiteY214" fmla="*/ 1172972 h 1699043"/>
              <a:gd name="connsiteX215" fmla="*/ 8751897 w 10232859"/>
              <a:gd name="connsiteY215" fmla="*/ 1190886 h 1699043"/>
              <a:gd name="connsiteX216" fmla="*/ 8793564 w 10232859"/>
              <a:gd name="connsiteY216" fmla="*/ 1172572 h 1699043"/>
              <a:gd name="connsiteX217" fmla="*/ 8834270 w 10232859"/>
              <a:gd name="connsiteY217" fmla="*/ 1206624 h 1699043"/>
              <a:gd name="connsiteX218" fmla="*/ 8853872 w 10232859"/>
              <a:gd name="connsiteY218" fmla="*/ 1214714 h 1699043"/>
              <a:gd name="connsiteX219" fmla="*/ 8861901 w 10232859"/>
              <a:gd name="connsiteY219" fmla="*/ 1211375 h 1699043"/>
              <a:gd name="connsiteX220" fmla="*/ 8874168 w 10232859"/>
              <a:gd name="connsiteY220" fmla="*/ 1213967 h 1699043"/>
              <a:gd name="connsiteX221" fmla="*/ 8871123 w 10232859"/>
              <a:gd name="connsiteY221" fmla="*/ 1221160 h 1699043"/>
              <a:gd name="connsiteX222" fmla="*/ 8903537 w 10232859"/>
              <a:gd name="connsiteY222" fmla="*/ 1230588 h 1699043"/>
              <a:gd name="connsiteX223" fmla="*/ 8933767 w 10232859"/>
              <a:gd name="connsiteY223" fmla="*/ 1263368 h 1699043"/>
              <a:gd name="connsiteX224" fmla="*/ 8985765 w 10232859"/>
              <a:gd name="connsiteY224" fmla="*/ 1287664 h 1699043"/>
              <a:gd name="connsiteX225" fmla="*/ 9071444 w 10232859"/>
              <a:gd name="connsiteY225" fmla="*/ 1317305 h 1699043"/>
              <a:gd name="connsiteX226" fmla="*/ 9096711 w 10232859"/>
              <a:gd name="connsiteY226" fmla="*/ 1327777 h 1699043"/>
              <a:gd name="connsiteX227" fmla="*/ 9338853 w 10232859"/>
              <a:gd name="connsiteY227" fmla="*/ 1448046 h 1699043"/>
              <a:gd name="connsiteX228" fmla="*/ 9520814 w 10232859"/>
              <a:gd name="connsiteY228" fmla="*/ 1449827 h 1699043"/>
              <a:gd name="connsiteX229" fmla="*/ 9702271 w 10232859"/>
              <a:gd name="connsiteY229" fmla="*/ 1488553 h 1699043"/>
              <a:gd name="connsiteX230" fmla="*/ 9744273 w 10232859"/>
              <a:gd name="connsiteY230" fmla="*/ 1523512 h 1699043"/>
              <a:gd name="connsiteX231" fmla="*/ 9771903 w 10232859"/>
              <a:gd name="connsiteY231" fmla="*/ 1530034 h 1699043"/>
              <a:gd name="connsiteX232" fmla="*/ 9818565 w 10232859"/>
              <a:gd name="connsiteY232" fmla="*/ 1538545 h 1699043"/>
              <a:gd name="connsiteX233" fmla="*/ 9882202 w 10232859"/>
              <a:gd name="connsiteY233" fmla="*/ 1565888 h 1699043"/>
              <a:gd name="connsiteX234" fmla="*/ 10022025 w 10232859"/>
              <a:gd name="connsiteY234" fmla="*/ 1599696 h 1699043"/>
              <a:gd name="connsiteX235" fmla="*/ 10220406 w 10232859"/>
              <a:gd name="connsiteY235" fmla="*/ 1677005 h 1699043"/>
              <a:gd name="connsiteX236" fmla="*/ 10232859 w 10232859"/>
              <a:gd name="connsiteY236" fmla="*/ 1699043 h 1699043"/>
              <a:gd name="connsiteX237" fmla="*/ 0 w 10232859"/>
              <a:gd name="connsiteY237" fmla="*/ 1699043 h 1699043"/>
              <a:gd name="connsiteX238" fmla="*/ 0 w 10232859"/>
              <a:gd name="connsiteY238" fmla="*/ 21828 h 1699043"/>
              <a:gd name="connsiteX239" fmla="*/ 8097 w 10232859"/>
              <a:gd name="connsiteY239" fmla="*/ 24355 h 1699043"/>
              <a:gd name="connsiteX240" fmla="*/ 77128 w 10232859"/>
              <a:gd name="connsiteY240" fmla="*/ 6867 h 1699043"/>
              <a:gd name="connsiteX241" fmla="*/ 188338 w 10232859"/>
              <a:gd name="connsiteY241" fmla="*/ 5079 h 1699043"/>
              <a:gd name="connsiteX242" fmla="*/ 298809 w 10232859"/>
              <a:gd name="connsiteY242" fmla="*/ 6198 h 1699043"/>
              <a:gd name="connsiteX243" fmla="*/ 338985 w 10232859"/>
              <a:gd name="connsiteY243" fmla="*/ 8006 h 1699043"/>
              <a:gd name="connsiteX244" fmla="*/ 409815 w 10232859"/>
              <a:gd name="connsiteY244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32793 w 10232859"/>
              <a:gd name="connsiteY212" fmla="*/ 1172972 h 1699043"/>
              <a:gd name="connsiteX213" fmla="*/ 8751897 w 10232859"/>
              <a:gd name="connsiteY213" fmla="*/ 1190886 h 1699043"/>
              <a:gd name="connsiteX214" fmla="*/ 8793564 w 10232859"/>
              <a:gd name="connsiteY214" fmla="*/ 1172572 h 1699043"/>
              <a:gd name="connsiteX215" fmla="*/ 8834270 w 10232859"/>
              <a:gd name="connsiteY215" fmla="*/ 1206624 h 1699043"/>
              <a:gd name="connsiteX216" fmla="*/ 8853872 w 10232859"/>
              <a:gd name="connsiteY216" fmla="*/ 1214714 h 1699043"/>
              <a:gd name="connsiteX217" fmla="*/ 8861901 w 10232859"/>
              <a:gd name="connsiteY217" fmla="*/ 1211375 h 1699043"/>
              <a:gd name="connsiteX218" fmla="*/ 8874168 w 10232859"/>
              <a:gd name="connsiteY218" fmla="*/ 1213967 h 1699043"/>
              <a:gd name="connsiteX219" fmla="*/ 8871123 w 10232859"/>
              <a:gd name="connsiteY219" fmla="*/ 1221160 h 1699043"/>
              <a:gd name="connsiteX220" fmla="*/ 8903537 w 10232859"/>
              <a:gd name="connsiteY220" fmla="*/ 1230588 h 1699043"/>
              <a:gd name="connsiteX221" fmla="*/ 8933767 w 10232859"/>
              <a:gd name="connsiteY221" fmla="*/ 1263368 h 1699043"/>
              <a:gd name="connsiteX222" fmla="*/ 8985765 w 10232859"/>
              <a:gd name="connsiteY222" fmla="*/ 1287664 h 1699043"/>
              <a:gd name="connsiteX223" fmla="*/ 9071444 w 10232859"/>
              <a:gd name="connsiteY223" fmla="*/ 1317305 h 1699043"/>
              <a:gd name="connsiteX224" fmla="*/ 9096711 w 10232859"/>
              <a:gd name="connsiteY224" fmla="*/ 1327777 h 1699043"/>
              <a:gd name="connsiteX225" fmla="*/ 9338853 w 10232859"/>
              <a:gd name="connsiteY225" fmla="*/ 1448046 h 1699043"/>
              <a:gd name="connsiteX226" fmla="*/ 9520814 w 10232859"/>
              <a:gd name="connsiteY226" fmla="*/ 1449827 h 1699043"/>
              <a:gd name="connsiteX227" fmla="*/ 9702271 w 10232859"/>
              <a:gd name="connsiteY227" fmla="*/ 1488553 h 1699043"/>
              <a:gd name="connsiteX228" fmla="*/ 9744273 w 10232859"/>
              <a:gd name="connsiteY228" fmla="*/ 1523512 h 1699043"/>
              <a:gd name="connsiteX229" fmla="*/ 9771903 w 10232859"/>
              <a:gd name="connsiteY229" fmla="*/ 1530034 h 1699043"/>
              <a:gd name="connsiteX230" fmla="*/ 9818565 w 10232859"/>
              <a:gd name="connsiteY230" fmla="*/ 1538545 h 1699043"/>
              <a:gd name="connsiteX231" fmla="*/ 9882202 w 10232859"/>
              <a:gd name="connsiteY231" fmla="*/ 1565888 h 1699043"/>
              <a:gd name="connsiteX232" fmla="*/ 10022025 w 10232859"/>
              <a:gd name="connsiteY232" fmla="*/ 1599696 h 1699043"/>
              <a:gd name="connsiteX233" fmla="*/ 10220406 w 10232859"/>
              <a:gd name="connsiteY233" fmla="*/ 1677005 h 1699043"/>
              <a:gd name="connsiteX234" fmla="*/ 10232859 w 10232859"/>
              <a:gd name="connsiteY234" fmla="*/ 1699043 h 1699043"/>
              <a:gd name="connsiteX235" fmla="*/ 0 w 10232859"/>
              <a:gd name="connsiteY235" fmla="*/ 1699043 h 1699043"/>
              <a:gd name="connsiteX236" fmla="*/ 0 w 10232859"/>
              <a:gd name="connsiteY236" fmla="*/ 21828 h 1699043"/>
              <a:gd name="connsiteX237" fmla="*/ 8097 w 10232859"/>
              <a:gd name="connsiteY237" fmla="*/ 24355 h 1699043"/>
              <a:gd name="connsiteX238" fmla="*/ 77128 w 10232859"/>
              <a:gd name="connsiteY238" fmla="*/ 6867 h 1699043"/>
              <a:gd name="connsiteX239" fmla="*/ 188338 w 10232859"/>
              <a:gd name="connsiteY239" fmla="*/ 5079 h 1699043"/>
              <a:gd name="connsiteX240" fmla="*/ 298809 w 10232859"/>
              <a:gd name="connsiteY240" fmla="*/ 6198 h 1699043"/>
              <a:gd name="connsiteX241" fmla="*/ 338985 w 10232859"/>
              <a:gd name="connsiteY241" fmla="*/ 8006 h 1699043"/>
              <a:gd name="connsiteX242" fmla="*/ 409815 w 10232859"/>
              <a:gd name="connsiteY242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793564 w 10232859"/>
              <a:gd name="connsiteY213" fmla="*/ 1172572 h 1699043"/>
              <a:gd name="connsiteX214" fmla="*/ 8834270 w 10232859"/>
              <a:gd name="connsiteY214" fmla="*/ 1206624 h 1699043"/>
              <a:gd name="connsiteX215" fmla="*/ 8853872 w 10232859"/>
              <a:gd name="connsiteY215" fmla="*/ 1214714 h 1699043"/>
              <a:gd name="connsiteX216" fmla="*/ 8861901 w 10232859"/>
              <a:gd name="connsiteY216" fmla="*/ 1211375 h 1699043"/>
              <a:gd name="connsiteX217" fmla="*/ 8874168 w 10232859"/>
              <a:gd name="connsiteY217" fmla="*/ 1213967 h 1699043"/>
              <a:gd name="connsiteX218" fmla="*/ 8871123 w 10232859"/>
              <a:gd name="connsiteY218" fmla="*/ 1221160 h 1699043"/>
              <a:gd name="connsiteX219" fmla="*/ 8903537 w 10232859"/>
              <a:gd name="connsiteY219" fmla="*/ 1230588 h 1699043"/>
              <a:gd name="connsiteX220" fmla="*/ 8933767 w 10232859"/>
              <a:gd name="connsiteY220" fmla="*/ 1263368 h 1699043"/>
              <a:gd name="connsiteX221" fmla="*/ 8985765 w 10232859"/>
              <a:gd name="connsiteY221" fmla="*/ 1287664 h 1699043"/>
              <a:gd name="connsiteX222" fmla="*/ 9071444 w 10232859"/>
              <a:gd name="connsiteY222" fmla="*/ 1317305 h 1699043"/>
              <a:gd name="connsiteX223" fmla="*/ 9096711 w 10232859"/>
              <a:gd name="connsiteY223" fmla="*/ 1327777 h 1699043"/>
              <a:gd name="connsiteX224" fmla="*/ 9338853 w 10232859"/>
              <a:gd name="connsiteY224" fmla="*/ 1448046 h 1699043"/>
              <a:gd name="connsiteX225" fmla="*/ 9520814 w 10232859"/>
              <a:gd name="connsiteY225" fmla="*/ 1449827 h 1699043"/>
              <a:gd name="connsiteX226" fmla="*/ 9702271 w 10232859"/>
              <a:gd name="connsiteY226" fmla="*/ 1488553 h 1699043"/>
              <a:gd name="connsiteX227" fmla="*/ 9744273 w 10232859"/>
              <a:gd name="connsiteY227" fmla="*/ 1523512 h 1699043"/>
              <a:gd name="connsiteX228" fmla="*/ 9771903 w 10232859"/>
              <a:gd name="connsiteY228" fmla="*/ 1530034 h 1699043"/>
              <a:gd name="connsiteX229" fmla="*/ 9818565 w 10232859"/>
              <a:gd name="connsiteY229" fmla="*/ 1538545 h 1699043"/>
              <a:gd name="connsiteX230" fmla="*/ 9882202 w 10232859"/>
              <a:gd name="connsiteY230" fmla="*/ 1565888 h 1699043"/>
              <a:gd name="connsiteX231" fmla="*/ 10022025 w 10232859"/>
              <a:gd name="connsiteY231" fmla="*/ 1599696 h 1699043"/>
              <a:gd name="connsiteX232" fmla="*/ 10220406 w 10232859"/>
              <a:gd name="connsiteY232" fmla="*/ 1677005 h 1699043"/>
              <a:gd name="connsiteX233" fmla="*/ 10232859 w 10232859"/>
              <a:gd name="connsiteY233" fmla="*/ 1699043 h 1699043"/>
              <a:gd name="connsiteX234" fmla="*/ 0 w 10232859"/>
              <a:gd name="connsiteY234" fmla="*/ 1699043 h 1699043"/>
              <a:gd name="connsiteX235" fmla="*/ 0 w 10232859"/>
              <a:gd name="connsiteY235" fmla="*/ 21828 h 1699043"/>
              <a:gd name="connsiteX236" fmla="*/ 8097 w 10232859"/>
              <a:gd name="connsiteY236" fmla="*/ 24355 h 1699043"/>
              <a:gd name="connsiteX237" fmla="*/ 77128 w 10232859"/>
              <a:gd name="connsiteY237" fmla="*/ 6867 h 1699043"/>
              <a:gd name="connsiteX238" fmla="*/ 188338 w 10232859"/>
              <a:gd name="connsiteY238" fmla="*/ 5079 h 1699043"/>
              <a:gd name="connsiteX239" fmla="*/ 298809 w 10232859"/>
              <a:gd name="connsiteY239" fmla="*/ 6198 h 1699043"/>
              <a:gd name="connsiteX240" fmla="*/ 338985 w 10232859"/>
              <a:gd name="connsiteY240" fmla="*/ 8006 h 1699043"/>
              <a:gd name="connsiteX241" fmla="*/ 409815 w 10232859"/>
              <a:gd name="connsiteY24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0232859" h="1699043">
                <a:moveTo>
                  <a:pt x="409815" y="5045"/>
                </a:moveTo>
                <a:cubicBezTo>
                  <a:pt x="429370" y="4390"/>
                  <a:pt x="447350" y="1844"/>
                  <a:pt x="456316" y="4077"/>
                </a:cubicBezTo>
                <a:cubicBezTo>
                  <a:pt x="477158" y="7678"/>
                  <a:pt x="444163" y="18056"/>
                  <a:pt x="463611" y="18441"/>
                </a:cubicBezTo>
                <a:cubicBezTo>
                  <a:pt x="482411" y="11619"/>
                  <a:pt x="487072" y="29834"/>
                  <a:pt x="506289" y="21667"/>
                </a:cubicBezTo>
                <a:cubicBezTo>
                  <a:pt x="496843" y="8226"/>
                  <a:pt x="549409" y="22324"/>
                  <a:pt x="547180" y="10297"/>
                </a:cubicBezTo>
                <a:cubicBezTo>
                  <a:pt x="570685" y="26535"/>
                  <a:pt x="573306" y="5039"/>
                  <a:pt x="599180" y="9165"/>
                </a:cubicBezTo>
                <a:cubicBezTo>
                  <a:pt x="612602" y="15098"/>
                  <a:pt x="621179" y="15818"/>
                  <a:pt x="630247" y="8332"/>
                </a:cubicBezTo>
                <a:cubicBezTo>
                  <a:pt x="692592" y="37344"/>
                  <a:pt x="662498" y="8239"/>
                  <a:pt x="715463" y="18029"/>
                </a:cubicBezTo>
                <a:cubicBezTo>
                  <a:pt x="761811" y="28765"/>
                  <a:pt x="812435" y="34762"/>
                  <a:pt x="862866" y="63233"/>
                </a:cubicBezTo>
                <a:cubicBezTo>
                  <a:pt x="873066" y="71493"/>
                  <a:pt x="892555" y="73882"/>
                  <a:pt x="906400" y="68570"/>
                </a:cubicBezTo>
                <a:cubicBezTo>
                  <a:pt x="908782" y="67655"/>
                  <a:pt x="910904" y="66542"/>
                  <a:pt x="912698" y="65266"/>
                </a:cubicBezTo>
                <a:cubicBezTo>
                  <a:pt x="943729" y="85619"/>
                  <a:pt x="957570" y="74516"/>
                  <a:pt x="972936" y="88549"/>
                </a:cubicBezTo>
                <a:cubicBezTo>
                  <a:pt x="1016216" y="93123"/>
                  <a:pt x="1046982" y="78021"/>
                  <a:pt x="1061158" y="90302"/>
                </a:cubicBezTo>
                <a:cubicBezTo>
                  <a:pt x="1082487" y="88877"/>
                  <a:pt x="1108723" y="73289"/>
                  <a:pt x="1127764" y="86443"/>
                </a:cubicBezTo>
                <a:cubicBezTo>
                  <a:pt x="1127604" y="75222"/>
                  <a:pt x="1154212" y="94228"/>
                  <a:pt x="1165092" y="86517"/>
                </a:cubicBezTo>
                <a:cubicBezTo>
                  <a:pt x="1172532" y="79848"/>
                  <a:pt x="1182339" y="84060"/>
                  <a:pt x="1192274" y="84088"/>
                </a:cubicBezTo>
                <a:cubicBezTo>
                  <a:pt x="1203651" y="78585"/>
                  <a:pt x="1248434" y="85441"/>
                  <a:pt x="1261359" y="91263"/>
                </a:cubicBezTo>
                <a:cubicBezTo>
                  <a:pt x="1294377" y="112056"/>
                  <a:pt x="1348832" y="92888"/>
                  <a:pt x="1375826" y="108740"/>
                </a:cubicBezTo>
                <a:cubicBezTo>
                  <a:pt x="1384490" y="110842"/>
                  <a:pt x="1392528" y="111481"/>
                  <a:pt x="1400134" y="111208"/>
                </a:cubicBezTo>
                <a:lnTo>
                  <a:pt x="1420782" y="108347"/>
                </a:lnTo>
                <a:lnTo>
                  <a:pt x="1425360" y="103343"/>
                </a:lnTo>
                <a:lnTo>
                  <a:pt x="1438688" y="103900"/>
                </a:lnTo>
                <a:lnTo>
                  <a:pt x="1442183" y="103008"/>
                </a:lnTo>
                <a:cubicBezTo>
                  <a:pt x="1448852" y="101280"/>
                  <a:pt x="1455482" y="99738"/>
                  <a:pt x="1462271" y="98933"/>
                </a:cubicBezTo>
                <a:cubicBezTo>
                  <a:pt x="1460480" y="123023"/>
                  <a:pt x="1519712" y="96044"/>
                  <a:pt x="1506437" y="116084"/>
                </a:cubicBezTo>
                <a:cubicBezTo>
                  <a:pt x="1543421" y="115842"/>
                  <a:pt x="1521082" y="134981"/>
                  <a:pt x="1559721" y="115918"/>
                </a:cubicBezTo>
                <a:cubicBezTo>
                  <a:pt x="1622424" y="132591"/>
                  <a:pt x="1709577" y="121173"/>
                  <a:pt x="1763086" y="148431"/>
                </a:cubicBezTo>
                <a:cubicBezTo>
                  <a:pt x="1815897" y="152158"/>
                  <a:pt x="1869650" y="152419"/>
                  <a:pt x="1909571" y="158571"/>
                </a:cubicBezTo>
                <a:cubicBezTo>
                  <a:pt x="1944577" y="152584"/>
                  <a:pt x="1963780" y="165894"/>
                  <a:pt x="2002612" y="185342"/>
                </a:cubicBezTo>
                <a:cubicBezTo>
                  <a:pt x="2057542" y="188412"/>
                  <a:pt x="2102353" y="209660"/>
                  <a:pt x="2155278" y="197824"/>
                </a:cubicBezTo>
                <a:cubicBezTo>
                  <a:pt x="2158165" y="201469"/>
                  <a:pt x="2161968" y="204456"/>
                  <a:pt x="2166398" y="206965"/>
                </a:cubicBezTo>
                <a:lnTo>
                  <a:pt x="2180455" y="212894"/>
                </a:lnTo>
                <a:lnTo>
                  <a:pt x="2182638" y="212313"/>
                </a:lnTo>
                <a:cubicBezTo>
                  <a:pt x="2191756" y="211797"/>
                  <a:pt x="2196930" y="213146"/>
                  <a:pt x="2200348" y="215316"/>
                </a:cubicBezTo>
                <a:lnTo>
                  <a:pt x="2203307" y="218590"/>
                </a:lnTo>
                <a:lnTo>
                  <a:pt x="2215170" y="221472"/>
                </a:lnTo>
                <a:lnTo>
                  <a:pt x="2237765" y="229357"/>
                </a:lnTo>
                <a:lnTo>
                  <a:pt x="2242719" y="228760"/>
                </a:lnTo>
                <a:lnTo>
                  <a:pt x="2277928" y="237427"/>
                </a:lnTo>
                <a:lnTo>
                  <a:pt x="2278759" y="236563"/>
                </a:lnTo>
                <a:cubicBezTo>
                  <a:pt x="2281421" y="234823"/>
                  <a:pt x="2284901" y="233911"/>
                  <a:pt x="2290187" y="234709"/>
                </a:cubicBezTo>
                <a:cubicBezTo>
                  <a:pt x="2304405" y="231655"/>
                  <a:pt x="2345628" y="219494"/>
                  <a:pt x="2364066" y="218237"/>
                </a:cubicBezTo>
                <a:cubicBezTo>
                  <a:pt x="2375743" y="221506"/>
                  <a:pt x="2388068" y="224536"/>
                  <a:pt x="2400814" y="227165"/>
                </a:cubicBezTo>
                <a:lnTo>
                  <a:pt x="2408414" y="228429"/>
                </a:lnTo>
                <a:lnTo>
                  <a:pt x="2408650" y="228234"/>
                </a:lnTo>
                <a:cubicBezTo>
                  <a:pt x="2410483" y="228038"/>
                  <a:pt x="2413050" y="228278"/>
                  <a:pt x="2416835" y="229128"/>
                </a:cubicBezTo>
                <a:lnTo>
                  <a:pt x="2422271" y="230733"/>
                </a:lnTo>
                <a:lnTo>
                  <a:pt x="2490341" y="211074"/>
                </a:lnTo>
                <a:cubicBezTo>
                  <a:pt x="2529316" y="208871"/>
                  <a:pt x="2549401" y="191268"/>
                  <a:pt x="2588929" y="200980"/>
                </a:cubicBezTo>
                <a:cubicBezTo>
                  <a:pt x="2625398" y="198847"/>
                  <a:pt x="2654940" y="190424"/>
                  <a:pt x="2687426" y="193848"/>
                </a:cubicBezTo>
                <a:cubicBezTo>
                  <a:pt x="2698335" y="187864"/>
                  <a:pt x="2709521" y="185129"/>
                  <a:pt x="2723517" y="192652"/>
                </a:cubicBezTo>
                <a:cubicBezTo>
                  <a:pt x="2756835" y="188350"/>
                  <a:pt x="2761531" y="176438"/>
                  <a:pt x="2785956" y="184404"/>
                </a:cubicBezTo>
                <a:cubicBezTo>
                  <a:pt x="2799369" y="164864"/>
                  <a:pt x="2802708" y="171921"/>
                  <a:pt x="2813378" y="176833"/>
                </a:cubicBezTo>
                <a:lnTo>
                  <a:pt x="2814782" y="177153"/>
                </a:lnTo>
                <a:lnTo>
                  <a:pt x="2816580" y="174366"/>
                </a:lnTo>
                <a:lnTo>
                  <a:pt x="2821623" y="172875"/>
                </a:lnTo>
                <a:lnTo>
                  <a:pt x="2836688" y="172971"/>
                </a:lnTo>
                <a:lnTo>
                  <a:pt x="2842564" y="173695"/>
                </a:lnTo>
                <a:cubicBezTo>
                  <a:pt x="2846534" y="173937"/>
                  <a:pt x="2849070" y="173769"/>
                  <a:pt x="2850712" y="173290"/>
                </a:cubicBezTo>
                <a:cubicBezTo>
                  <a:pt x="2850757" y="173214"/>
                  <a:pt x="2850801" y="173138"/>
                  <a:pt x="2850846" y="173062"/>
                </a:cubicBezTo>
                <a:lnTo>
                  <a:pt x="2858611" y="173112"/>
                </a:lnTo>
                <a:cubicBezTo>
                  <a:pt x="2871867" y="173694"/>
                  <a:pt x="2884913" y="174736"/>
                  <a:pt x="2897454" y="176114"/>
                </a:cubicBezTo>
                <a:cubicBezTo>
                  <a:pt x="2903755" y="163406"/>
                  <a:pt x="2952342" y="175773"/>
                  <a:pt x="2940369" y="152944"/>
                </a:cubicBezTo>
                <a:cubicBezTo>
                  <a:pt x="2957076" y="154120"/>
                  <a:pt x="2969777" y="163235"/>
                  <a:pt x="2959670" y="148367"/>
                </a:cubicBezTo>
                <a:cubicBezTo>
                  <a:pt x="2965032" y="148320"/>
                  <a:pt x="2967900" y="146880"/>
                  <a:pt x="2969615" y="144755"/>
                </a:cubicBezTo>
                <a:lnTo>
                  <a:pt x="2970000" y="143776"/>
                </a:lnTo>
                <a:lnTo>
                  <a:pt x="3007272" y="146766"/>
                </a:lnTo>
                <a:lnTo>
                  <a:pt x="3011677" y="145404"/>
                </a:lnTo>
                <a:lnTo>
                  <a:pt x="3036668" y="149604"/>
                </a:lnTo>
                <a:lnTo>
                  <a:pt x="3049208" y="150573"/>
                </a:lnTo>
                <a:lnTo>
                  <a:pt x="3053517" y="153322"/>
                </a:lnTo>
                <a:cubicBezTo>
                  <a:pt x="3057746" y="154918"/>
                  <a:pt x="3063258" y="155431"/>
                  <a:pt x="3071637" y="153496"/>
                </a:cubicBezTo>
                <a:lnTo>
                  <a:pt x="3110077" y="149202"/>
                </a:lnTo>
                <a:lnTo>
                  <a:pt x="3173743" y="159581"/>
                </a:lnTo>
                <a:cubicBezTo>
                  <a:pt x="3203872" y="159443"/>
                  <a:pt x="3205720" y="152598"/>
                  <a:pt x="3254203" y="151756"/>
                </a:cubicBezTo>
                <a:cubicBezTo>
                  <a:pt x="3298520" y="170671"/>
                  <a:pt x="3274378" y="179402"/>
                  <a:pt x="3380350" y="151151"/>
                </a:cubicBezTo>
                <a:cubicBezTo>
                  <a:pt x="3433470" y="157383"/>
                  <a:pt x="3409905" y="153931"/>
                  <a:pt x="3476147" y="170925"/>
                </a:cubicBezTo>
                <a:cubicBezTo>
                  <a:pt x="3495624" y="172754"/>
                  <a:pt x="3573433" y="153024"/>
                  <a:pt x="3581876" y="150448"/>
                </a:cubicBezTo>
                <a:cubicBezTo>
                  <a:pt x="3645019" y="168821"/>
                  <a:pt x="3637816" y="143953"/>
                  <a:pt x="3704761" y="150492"/>
                </a:cubicBezTo>
                <a:cubicBezTo>
                  <a:pt x="3732481" y="125722"/>
                  <a:pt x="3720202" y="148011"/>
                  <a:pt x="3755040" y="141978"/>
                </a:cubicBezTo>
                <a:cubicBezTo>
                  <a:pt x="3751742" y="163732"/>
                  <a:pt x="3795265" y="127963"/>
                  <a:pt x="3804689" y="151893"/>
                </a:cubicBezTo>
                <a:cubicBezTo>
                  <a:pt x="3810732" y="150037"/>
                  <a:pt x="3816287" y="147485"/>
                  <a:pt x="3821793" y="144743"/>
                </a:cubicBezTo>
                <a:lnTo>
                  <a:pt x="3824682" y="143319"/>
                </a:lnTo>
                <a:lnTo>
                  <a:pt x="3837536" y="141778"/>
                </a:lnTo>
                <a:lnTo>
                  <a:pt x="3839550" y="136147"/>
                </a:lnTo>
                <a:lnTo>
                  <a:pt x="3857743" y="130104"/>
                </a:lnTo>
                <a:cubicBezTo>
                  <a:pt x="3864805" y="128643"/>
                  <a:pt x="3872697" y="128011"/>
                  <a:pt x="3881852" y="128717"/>
                </a:cubicBezTo>
                <a:cubicBezTo>
                  <a:pt x="3914678" y="140047"/>
                  <a:pt x="3949962" y="139745"/>
                  <a:pt x="3998088" y="127932"/>
                </a:cubicBezTo>
                <a:cubicBezTo>
                  <a:pt x="4012987" y="131622"/>
                  <a:pt x="4058471" y="131332"/>
                  <a:pt x="4066682" y="124147"/>
                </a:cubicBezTo>
                <a:cubicBezTo>
                  <a:pt x="4076084" y="122618"/>
                  <a:pt x="4087294" y="125216"/>
                  <a:pt x="4091246" y="117503"/>
                </a:cubicBezTo>
                <a:cubicBezTo>
                  <a:pt x="4097972" y="108229"/>
                  <a:pt x="4131886" y="122717"/>
                  <a:pt x="4126556" y="111725"/>
                </a:cubicBezTo>
                <a:cubicBezTo>
                  <a:pt x="4150620" y="121653"/>
                  <a:pt x="4168222" y="102239"/>
                  <a:pt x="4187717" y="97496"/>
                </a:cubicBezTo>
                <a:cubicBezTo>
                  <a:pt x="4197248" y="102415"/>
                  <a:pt x="4207541" y="99960"/>
                  <a:pt x="4220826" y="95991"/>
                </a:cubicBezTo>
                <a:lnTo>
                  <a:pt x="4239014" y="90840"/>
                </a:lnTo>
                <a:lnTo>
                  <a:pt x="4246653" y="91360"/>
                </a:lnTo>
                <a:cubicBezTo>
                  <a:pt x="4255895" y="91263"/>
                  <a:pt x="4264334" y="90629"/>
                  <a:pt x="4271841" y="90188"/>
                </a:cubicBezTo>
                <a:lnTo>
                  <a:pt x="4286277" y="90173"/>
                </a:lnTo>
                <a:lnTo>
                  <a:pt x="4292025" y="90407"/>
                </a:lnTo>
                <a:lnTo>
                  <a:pt x="4304713" y="95673"/>
                </a:lnTo>
                <a:lnTo>
                  <a:pt x="4321285" y="93560"/>
                </a:lnTo>
                <a:lnTo>
                  <a:pt x="4339561" y="98806"/>
                </a:lnTo>
                <a:cubicBezTo>
                  <a:pt x="4340668" y="97273"/>
                  <a:pt x="4342159" y="95846"/>
                  <a:pt x="4343990" y="94576"/>
                </a:cubicBezTo>
                <a:lnTo>
                  <a:pt x="4358885" y="90264"/>
                </a:lnTo>
                <a:lnTo>
                  <a:pt x="4371648" y="95312"/>
                </a:lnTo>
                <a:cubicBezTo>
                  <a:pt x="4372251" y="86927"/>
                  <a:pt x="4386448" y="96257"/>
                  <a:pt x="4398380" y="98447"/>
                </a:cubicBezTo>
                <a:lnTo>
                  <a:pt x="4405729" y="97677"/>
                </a:lnTo>
                <a:lnTo>
                  <a:pt x="4431408" y="104311"/>
                </a:lnTo>
                <a:cubicBezTo>
                  <a:pt x="4445462" y="106988"/>
                  <a:pt x="4459011" y="108715"/>
                  <a:pt x="4472183" y="109916"/>
                </a:cubicBezTo>
                <a:lnTo>
                  <a:pt x="4518828" y="112600"/>
                </a:lnTo>
                <a:lnTo>
                  <a:pt x="4532040" y="117793"/>
                </a:lnTo>
                <a:cubicBezTo>
                  <a:pt x="4562193" y="123492"/>
                  <a:pt x="4598554" y="117583"/>
                  <a:pt x="4617778" y="130479"/>
                </a:cubicBezTo>
                <a:cubicBezTo>
                  <a:pt x="4626259" y="133024"/>
                  <a:pt x="4634242" y="134080"/>
                  <a:pt x="4641872" y="134207"/>
                </a:cubicBezTo>
                <a:lnTo>
                  <a:pt x="4662766" y="132438"/>
                </a:lnTo>
                <a:lnTo>
                  <a:pt x="4667770" y="127694"/>
                </a:lnTo>
                <a:lnTo>
                  <a:pt x="4681052" y="128947"/>
                </a:lnTo>
                <a:lnTo>
                  <a:pt x="4684624" y="128241"/>
                </a:lnTo>
                <a:cubicBezTo>
                  <a:pt x="4691441" y="126869"/>
                  <a:pt x="4698205" y="125683"/>
                  <a:pt x="4705061" y="125234"/>
                </a:cubicBezTo>
                <a:cubicBezTo>
                  <a:pt x="4701197" y="149124"/>
                  <a:pt x="4762747" y="125360"/>
                  <a:pt x="4747746" y="144617"/>
                </a:cubicBezTo>
                <a:cubicBezTo>
                  <a:pt x="4784752" y="146312"/>
                  <a:pt x="4823070" y="154053"/>
                  <a:pt x="4867014" y="164145"/>
                </a:cubicBezTo>
                <a:cubicBezTo>
                  <a:pt x="4928279" y="184021"/>
                  <a:pt x="4950439" y="160303"/>
                  <a:pt x="5001600" y="190239"/>
                </a:cubicBezTo>
                <a:cubicBezTo>
                  <a:pt x="5054087" y="196711"/>
                  <a:pt x="5076576" y="177858"/>
                  <a:pt x="5115965" y="186069"/>
                </a:cubicBezTo>
                <a:cubicBezTo>
                  <a:pt x="5141248" y="210877"/>
                  <a:pt x="5145689" y="221876"/>
                  <a:pt x="5193957" y="229364"/>
                </a:cubicBezTo>
                <a:cubicBezTo>
                  <a:pt x="5248620" y="235290"/>
                  <a:pt x="5221967" y="272312"/>
                  <a:pt x="5275907" y="263295"/>
                </a:cubicBezTo>
                <a:cubicBezTo>
                  <a:pt x="5278478" y="267074"/>
                  <a:pt x="5340662" y="273630"/>
                  <a:pt x="5344878" y="276360"/>
                </a:cubicBezTo>
                <a:lnTo>
                  <a:pt x="5413398" y="276235"/>
                </a:lnTo>
                <a:lnTo>
                  <a:pt x="5415629" y="275768"/>
                </a:lnTo>
                <a:cubicBezTo>
                  <a:pt x="5424792" y="275732"/>
                  <a:pt x="5429850" y="277347"/>
                  <a:pt x="5433078" y="279684"/>
                </a:cubicBezTo>
                <a:lnTo>
                  <a:pt x="5435759" y="283100"/>
                </a:lnTo>
                <a:lnTo>
                  <a:pt x="5447372" y="286587"/>
                </a:lnTo>
                <a:lnTo>
                  <a:pt x="5469289" y="295620"/>
                </a:lnTo>
                <a:lnTo>
                  <a:pt x="5508752" y="305753"/>
                </a:lnTo>
                <a:lnTo>
                  <a:pt x="5509657" y="304936"/>
                </a:lnTo>
                <a:cubicBezTo>
                  <a:pt x="5512470" y="303344"/>
                  <a:pt x="5516028" y="302619"/>
                  <a:pt x="5521245" y="303688"/>
                </a:cubicBezTo>
                <a:cubicBezTo>
                  <a:pt x="5535725" y="301391"/>
                  <a:pt x="5577993" y="291441"/>
                  <a:pt x="5596538" y="291153"/>
                </a:cubicBezTo>
                <a:cubicBezTo>
                  <a:pt x="5607932" y="295018"/>
                  <a:pt x="5619996" y="298677"/>
                  <a:pt x="5632514" y="301962"/>
                </a:cubicBezTo>
                <a:lnTo>
                  <a:pt x="5640005" y="303617"/>
                </a:lnTo>
                <a:lnTo>
                  <a:pt x="5640259" y="303435"/>
                </a:lnTo>
                <a:cubicBezTo>
                  <a:pt x="5642108" y="303337"/>
                  <a:pt x="5644653" y="303709"/>
                  <a:pt x="5648365" y="304754"/>
                </a:cubicBezTo>
                <a:lnTo>
                  <a:pt x="5653662" y="306635"/>
                </a:lnTo>
                <a:lnTo>
                  <a:pt x="5668196" y="309846"/>
                </a:lnTo>
                <a:lnTo>
                  <a:pt x="5673886" y="309526"/>
                </a:lnTo>
                <a:lnTo>
                  <a:pt x="5677139" y="307345"/>
                </a:lnTo>
                <a:lnTo>
                  <a:pt x="5708983" y="306674"/>
                </a:lnTo>
                <a:cubicBezTo>
                  <a:pt x="5728308" y="319040"/>
                  <a:pt x="5739318" y="309097"/>
                  <a:pt x="5773909" y="312061"/>
                </a:cubicBezTo>
                <a:cubicBezTo>
                  <a:pt x="5783376" y="321860"/>
                  <a:pt x="5795690" y="321672"/>
                  <a:pt x="5809500" y="318450"/>
                </a:cubicBezTo>
                <a:cubicBezTo>
                  <a:pt x="5839093" y="328324"/>
                  <a:pt x="5872263" y="326728"/>
                  <a:pt x="5908729" y="332335"/>
                </a:cubicBezTo>
                <a:cubicBezTo>
                  <a:pt x="5951727" y="334879"/>
                  <a:pt x="5963099" y="350288"/>
                  <a:pt x="5990524" y="350618"/>
                </a:cubicBezTo>
                <a:cubicBezTo>
                  <a:pt x="5991234" y="376742"/>
                  <a:pt x="6028592" y="335241"/>
                  <a:pt x="6029302" y="361365"/>
                </a:cubicBezTo>
                <a:lnTo>
                  <a:pt x="6086225" y="339621"/>
                </a:lnTo>
                <a:lnTo>
                  <a:pt x="6105063" y="347340"/>
                </a:lnTo>
                <a:cubicBezTo>
                  <a:pt x="6123220" y="350768"/>
                  <a:pt x="6176633" y="357519"/>
                  <a:pt x="6195166" y="360190"/>
                </a:cubicBezTo>
                <a:cubicBezTo>
                  <a:pt x="6208491" y="366896"/>
                  <a:pt x="6210739" y="378331"/>
                  <a:pt x="6216259" y="363365"/>
                </a:cubicBezTo>
                <a:cubicBezTo>
                  <a:pt x="6220943" y="365191"/>
                  <a:pt x="6224807" y="365077"/>
                  <a:pt x="6228331" y="364034"/>
                </a:cubicBezTo>
                <a:lnTo>
                  <a:pt x="6229602" y="363414"/>
                </a:lnTo>
                <a:lnTo>
                  <a:pt x="6258988" y="378660"/>
                </a:lnTo>
                <a:lnTo>
                  <a:pt x="6264106" y="379141"/>
                </a:lnTo>
                <a:lnTo>
                  <a:pt x="6281703" y="391054"/>
                </a:lnTo>
                <a:lnTo>
                  <a:pt x="6291622" y="396155"/>
                </a:lnTo>
                <a:lnTo>
                  <a:pt x="6292712" y="399771"/>
                </a:lnTo>
                <a:cubicBezTo>
                  <a:pt x="6294843" y="402467"/>
                  <a:pt x="6299119" y="404777"/>
                  <a:pt x="6308227" y="406196"/>
                </a:cubicBezTo>
                <a:lnTo>
                  <a:pt x="6328981" y="409495"/>
                </a:lnTo>
                <a:lnTo>
                  <a:pt x="6368693" y="417845"/>
                </a:lnTo>
                <a:cubicBezTo>
                  <a:pt x="6371618" y="421064"/>
                  <a:pt x="6413995" y="448260"/>
                  <a:pt x="6414811" y="452200"/>
                </a:cubicBezTo>
                <a:cubicBezTo>
                  <a:pt x="6472474" y="452324"/>
                  <a:pt x="6416366" y="454044"/>
                  <a:pt x="6467879" y="468248"/>
                </a:cubicBezTo>
                <a:cubicBezTo>
                  <a:pt x="6497136" y="485368"/>
                  <a:pt x="6544744" y="499929"/>
                  <a:pt x="6564351" y="537518"/>
                </a:cubicBezTo>
                <a:cubicBezTo>
                  <a:pt x="6600774" y="544284"/>
                  <a:pt x="6683084" y="572586"/>
                  <a:pt x="6711178" y="573610"/>
                </a:cubicBezTo>
                <a:cubicBezTo>
                  <a:pt x="6726278" y="581783"/>
                  <a:pt x="6766796" y="600843"/>
                  <a:pt x="6764036" y="588943"/>
                </a:cubicBezTo>
                <a:cubicBezTo>
                  <a:pt x="6830367" y="591215"/>
                  <a:pt x="6834546" y="616110"/>
                  <a:pt x="6858983" y="623723"/>
                </a:cubicBezTo>
                <a:cubicBezTo>
                  <a:pt x="6883420" y="631336"/>
                  <a:pt x="6874724" y="627173"/>
                  <a:pt x="6910661" y="634620"/>
                </a:cubicBezTo>
                <a:cubicBezTo>
                  <a:pt x="6886933" y="650238"/>
                  <a:pt x="6958918" y="637790"/>
                  <a:pt x="6944111" y="659502"/>
                </a:cubicBezTo>
                <a:cubicBezTo>
                  <a:pt x="6951121" y="660169"/>
                  <a:pt x="6958378" y="660132"/>
                  <a:pt x="6965771" y="659931"/>
                </a:cubicBezTo>
                <a:lnTo>
                  <a:pt x="6969639" y="659837"/>
                </a:lnTo>
                <a:lnTo>
                  <a:pt x="6982242" y="663112"/>
                </a:lnTo>
                <a:lnTo>
                  <a:pt x="6989387" y="659474"/>
                </a:lnTo>
                <a:lnTo>
                  <a:pt x="7010930" y="661134"/>
                </a:lnTo>
                <a:cubicBezTo>
                  <a:pt x="7018443" y="662461"/>
                  <a:pt x="7025878" y="664712"/>
                  <a:pt x="7033125" y="668436"/>
                </a:cubicBezTo>
                <a:cubicBezTo>
                  <a:pt x="7050655" y="688564"/>
                  <a:pt x="7113778" y="682286"/>
                  <a:pt x="7134461" y="708192"/>
                </a:cubicBezTo>
                <a:cubicBezTo>
                  <a:pt x="7143815" y="716210"/>
                  <a:pt x="7183449" y="731779"/>
                  <a:pt x="7197450" y="729094"/>
                </a:cubicBezTo>
                <a:cubicBezTo>
                  <a:pt x="7207053" y="731180"/>
                  <a:pt x="7214263" y="737074"/>
                  <a:pt x="7225084" y="732505"/>
                </a:cubicBezTo>
                <a:cubicBezTo>
                  <a:pt x="7239802" y="727692"/>
                  <a:pt x="7255247" y="750633"/>
                  <a:pt x="7261183" y="740313"/>
                </a:cubicBezTo>
                <a:cubicBezTo>
                  <a:pt x="7272476" y="756319"/>
                  <a:pt x="7306339" y="747471"/>
                  <a:pt x="7327760" y="750586"/>
                </a:cubicBezTo>
                <a:cubicBezTo>
                  <a:pt x="7334820" y="764783"/>
                  <a:pt x="7372804" y="757321"/>
                  <a:pt x="7412222" y="770487"/>
                </a:cubicBezTo>
                <a:cubicBezTo>
                  <a:pt x="7419482" y="786537"/>
                  <a:pt x="7438908" y="779230"/>
                  <a:pt x="7457904" y="804321"/>
                </a:cubicBezTo>
                <a:cubicBezTo>
                  <a:pt x="7460334" y="803523"/>
                  <a:pt x="7462991" y="802942"/>
                  <a:pt x="7465795" y="802598"/>
                </a:cubicBezTo>
                <a:cubicBezTo>
                  <a:pt x="7482080" y="800599"/>
                  <a:pt x="7499653" y="806831"/>
                  <a:pt x="7505046" y="816517"/>
                </a:cubicBezTo>
                <a:cubicBezTo>
                  <a:pt x="7538417" y="853074"/>
                  <a:pt x="7584173" y="869067"/>
                  <a:pt x="7623220" y="888520"/>
                </a:cubicBezTo>
                <a:cubicBezTo>
                  <a:pt x="7669184" y="908475"/>
                  <a:pt x="7655844" y="875556"/>
                  <a:pt x="7700458" y="915079"/>
                </a:cubicBezTo>
                <a:cubicBezTo>
                  <a:pt x="7713299" y="910096"/>
                  <a:pt x="7721213" y="912537"/>
                  <a:pt x="7730988" y="920756"/>
                </a:cubicBezTo>
                <a:cubicBezTo>
                  <a:pt x="7753798" y="929904"/>
                  <a:pt x="7768001" y="910742"/>
                  <a:pt x="7781942" y="930503"/>
                </a:cubicBezTo>
                <a:cubicBezTo>
                  <a:pt x="7786314" y="919014"/>
                  <a:pt x="7829555" y="942839"/>
                  <a:pt x="7827704" y="928558"/>
                </a:cubicBezTo>
                <a:cubicBezTo>
                  <a:pt x="7849394" y="934107"/>
                  <a:pt x="7886324" y="955931"/>
                  <a:pt x="7912084" y="963800"/>
                </a:cubicBezTo>
                <a:cubicBezTo>
                  <a:pt x="7931225" y="978091"/>
                  <a:pt x="7944890" y="969299"/>
                  <a:pt x="7982264" y="975773"/>
                </a:cubicBezTo>
                <a:lnTo>
                  <a:pt x="7991272" y="981104"/>
                </a:lnTo>
                <a:lnTo>
                  <a:pt x="8079795" y="982983"/>
                </a:lnTo>
                <a:cubicBezTo>
                  <a:pt x="8106396" y="984534"/>
                  <a:pt x="8123279" y="987466"/>
                  <a:pt x="8150881" y="990411"/>
                </a:cubicBezTo>
                <a:cubicBezTo>
                  <a:pt x="8155184" y="995435"/>
                  <a:pt x="8170794" y="995512"/>
                  <a:pt x="8172106" y="990512"/>
                </a:cubicBezTo>
                <a:cubicBezTo>
                  <a:pt x="8178349" y="993790"/>
                  <a:pt x="8190057" y="1007072"/>
                  <a:pt x="8196076" y="1000078"/>
                </a:cubicBezTo>
                <a:cubicBezTo>
                  <a:pt x="8214144" y="1004259"/>
                  <a:pt x="8231408" y="1009730"/>
                  <a:pt x="8247463" y="1016332"/>
                </a:cubicBezTo>
                <a:lnTo>
                  <a:pt x="8279272" y="1032921"/>
                </a:lnTo>
                <a:lnTo>
                  <a:pt x="8289611" y="1028630"/>
                </a:lnTo>
                <a:cubicBezTo>
                  <a:pt x="8296281" y="1026812"/>
                  <a:pt x="8303468" y="1026422"/>
                  <a:pt x="8311483" y="1029399"/>
                </a:cubicBezTo>
                <a:cubicBezTo>
                  <a:pt x="8353073" y="1061234"/>
                  <a:pt x="8320764" y="1016490"/>
                  <a:pt x="8399489" y="1048562"/>
                </a:cubicBezTo>
                <a:cubicBezTo>
                  <a:pt x="8402160" y="1052480"/>
                  <a:pt x="8414285" y="1053290"/>
                  <a:pt x="8415973" y="1049660"/>
                </a:cubicBezTo>
                <a:cubicBezTo>
                  <a:pt x="8420389" y="1052382"/>
                  <a:pt x="8427708" y="1062757"/>
                  <a:pt x="8433326" y="1057881"/>
                </a:cubicBezTo>
                <a:cubicBezTo>
                  <a:pt x="8460295" y="1065796"/>
                  <a:pt x="8484063" y="1077374"/>
                  <a:pt x="8502328" y="1091498"/>
                </a:cubicBezTo>
                <a:cubicBezTo>
                  <a:pt x="8531547" y="1095185"/>
                  <a:pt x="8534164" y="1100958"/>
                  <a:pt x="8534346" y="1106980"/>
                </a:cubicBezTo>
                <a:cubicBezTo>
                  <a:pt x="8534557" y="1108274"/>
                  <a:pt x="8534769" y="1109567"/>
                  <a:pt x="8534980" y="1110861"/>
                </a:cubicBezTo>
                <a:lnTo>
                  <a:pt x="8544104" y="1108406"/>
                </a:lnTo>
                <a:cubicBezTo>
                  <a:pt x="8553358" y="1107980"/>
                  <a:pt x="8560970" y="1111788"/>
                  <a:pt x="8567742" y="1117590"/>
                </a:cubicBezTo>
                <a:lnTo>
                  <a:pt x="8633779" y="1139226"/>
                </a:lnTo>
                <a:cubicBezTo>
                  <a:pt x="8631667" y="1160202"/>
                  <a:pt x="8667456" y="1147793"/>
                  <a:pt x="8676965" y="1156949"/>
                </a:cubicBezTo>
                <a:cubicBezTo>
                  <a:pt x="8686287" y="1153629"/>
                  <a:pt x="8693306" y="1154163"/>
                  <a:pt x="8698944" y="1156939"/>
                </a:cubicBezTo>
                <a:lnTo>
                  <a:pt x="8751897" y="1190886"/>
                </a:lnTo>
                <a:cubicBezTo>
                  <a:pt x="8774451" y="1199167"/>
                  <a:pt x="8817274" y="1202653"/>
                  <a:pt x="8834270" y="1206624"/>
                </a:cubicBezTo>
                <a:lnTo>
                  <a:pt x="8853872" y="1214714"/>
                </a:lnTo>
                <a:lnTo>
                  <a:pt x="8861901" y="1211375"/>
                </a:lnTo>
                <a:lnTo>
                  <a:pt x="8874168" y="1213967"/>
                </a:lnTo>
                <a:lnTo>
                  <a:pt x="8871123" y="1221160"/>
                </a:lnTo>
                <a:lnTo>
                  <a:pt x="8903537" y="1230588"/>
                </a:lnTo>
                <a:cubicBezTo>
                  <a:pt x="8927391" y="1238223"/>
                  <a:pt x="8944740" y="1247326"/>
                  <a:pt x="8933767" y="1263368"/>
                </a:cubicBezTo>
                <a:cubicBezTo>
                  <a:pt x="8934120" y="1285491"/>
                  <a:pt x="8996547" y="1266466"/>
                  <a:pt x="8985765" y="1287664"/>
                </a:cubicBezTo>
                <a:cubicBezTo>
                  <a:pt x="9013243" y="1278923"/>
                  <a:pt x="9037732" y="1309948"/>
                  <a:pt x="9071444" y="1317305"/>
                </a:cubicBezTo>
                <a:cubicBezTo>
                  <a:pt x="9072853" y="1328357"/>
                  <a:pt x="9080775" y="1329726"/>
                  <a:pt x="9096711" y="1327777"/>
                </a:cubicBezTo>
                <a:cubicBezTo>
                  <a:pt x="9206252" y="1348526"/>
                  <a:pt x="9301825" y="1489393"/>
                  <a:pt x="9338853" y="1448046"/>
                </a:cubicBezTo>
                <a:cubicBezTo>
                  <a:pt x="9364628" y="1453029"/>
                  <a:pt x="9440704" y="1458325"/>
                  <a:pt x="9520814" y="1449827"/>
                </a:cubicBezTo>
                <a:cubicBezTo>
                  <a:pt x="9536849" y="1478455"/>
                  <a:pt x="9672877" y="1480312"/>
                  <a:pt x="9702271" y="1488553"/>
                </a:cubicBezTo>
                <a:cubicBezTo>
                  <a:pt x="9702279" y="1504784"/>
                  <a:pt x="9757099" y="1502097"/>
                  <a:pt x="9744273" y="1523512"/>
                </a:cubicBezTo>
                <a:cubicBezTo>
                  <a:pt x="9746944" y="1534160"/>
                  <a:pt x="9761818" y="1537070"/>
                  <a:pt x="9771903" y="1530034"/>
                </a:cubicBezTo>
                <a:cubicBezTo>
                  <a:pt x="9788959" y="1535562"/>
                  <a:pt x="9795727" y="1548881"/>
                  <a:pt x="9818565" y="1538545"/>
                </a:cubicBezTo>
                <a:cubicBezTo>
                  <a:pt x="9842216" y="1545630"/>
                  <a:pt x="9854597" y="1583514"/>
                  <a:pt x="9882202" y="1565888"/>
                </a:cubicBezTo>
                <a:cubicBezTo>
                  <a:pt x="9890497" y="1603508"/>
                  <a:pt x="9975093" y="1584109"/>
                  <a:pt x="10022025" y="1599696"/>
                </a:cubicBezTo>
                <a:cubicBezTo>
                  <a:pt x="10087599" y="1644100"/>
                  <a:pt x="10182002" y="1632879"/>
                  <a:pt x="10220406" y="1677005"/>
                </a:cubicBezTo>
                <a:lnTo>
                  <a:pt x="10232859" y="1699043"/>
                </a:lnTo>
                <a:lnTo>
                  <a:pt x="0" y="1699043"/>
                </a:lnTo>
                <a:lnTo>
                  <a:pt x="0" y="21828"/>
                </a:lnTo>
                <a:lnTo>
                  <a:pt x="8097" y="24355"/>
                </a:lnTo>
                <a:cubicBezTo>
                  <a:pt x="43947" y="29235"/>
                  <a:pt x="34752" y="21899"/>
                  <a:pt x="77128" y="6867"/>
                </a:cubicBezTo>
                <a:cubicBezTo>
                  <a:pt x="120709" y="7920"/>
                  <a:pt x="146704" y="-7760"/>
                  <a:pt x="188338" y="5079"/>
                </a:cubicBezTo>
                <a:cubicBezTo>
                  <a:pt x="229133" y="5993"/>
                  <a:pt x="263614" y="138"/>
                  <a:pt x="298809" y="6198"/>
                </a:cubicBezTo>
                <a:cubicBezTo>
                  <a:pt x="312163" y="1206"/>
                  <a:pt x="325122" y="-563"/>
                  <a:pt x="338985" y="8006"/>
                </a:cubicBezTo>
                <a:cubicBezTo>
                  <a:pt x="376758" y="6523"/>
                  <a:pt x="384512" y="-4822"/>
                  <a:pt x="409815" y="5045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88244-90C3-7AE7-5B70-F8D45C8EC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482" y="5910583"/>
            <a:ext cx="6970985" cy="667638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Merge Sort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9C55B-5F6F-7249-0991-284D759B1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482" y="5481214"/>
            <a:ext cx="5553331" cy="429369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700"/>
              <a:t>Presented by Prof. Goble</a:t>
            </a:r>
          </a:p>
          <a:p>
            <a:pPr algn="l">
              <a:lnSpc>
                <a:spcPct val="90000"/>
              </a:lnSpc>
            </a:pPr>
            <a:r>
              <a:rPr lang="en-US" sz="700"/>
              <a:t>Dickinson College Spring 2024</a:t>
            </a:r>
          </a:p>
        </p:txBody>
      </p:sp>
    </p:spTree>
    <p:extLst>
      <p:ext uri="{BB962C8B-B14F-4D97-AF65-F5344CB8AC3E}">
        <p14:creationId xmlns:p14="http://schemas.microsoft.com/office/powerpoint/2010/main" val="236682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DF3D6-0099-B1E0-EC06-4FA7D3FA3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3421F-4427-89AE-84D7-A26D7A258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the N values to be sorted into two halves</a:t>
            </a:r>
          </a:p>
          <a:p>
            <a:r>
              <a:rPr lang="en-US" dirty="0"/>
              <a:t>Recursively sort each half using merge sort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Base case: when N = 1 =&gt; There is no sorting required</a:t>
            </a:r>
          </a:p>
          <a:p>
            <a:r>
              <a:rPr lang="en-US" dirty="0"/>
              <a:t>Merge the two (sorted) halves</a:t>
            </a:r>
          </a:p>
        </p:txBody>
      </p:sp>
    </p:spTree>
    <p:extLst>
      <p:ext uri="{BB962C8B-B14F-4D97-AF65-F5344CB8AC3E}">
        <p14:creationId xmlns:p14="http://schemas.microsoft.com/office/powerpoint/2010/main" val="1737435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A6BB-1E5E-613C-D798-6AB8135EC1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Merge Sort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B4378-E84E-04EF-E3ED-D29381672C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52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6395-D455-F35D-1C85-F174EC523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0BD4A-11D8-215C-A5A9-4A93E4DE0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times when we can improve an algorithm by first sorting the data we are working with</a:t>
            </a:r>
          </a:p>
          <a:p>
            <a:r>
              <a:rPr lang="en-US" dirty="0"/>
              <a:t>Examples?</a:t>
            </a:r>
          </a:p>
        </p:txBody>
      </p:sp>
    </p:spTree>
    <p:extLst>
      <p:ext uri="{BB962C8B-B14F-4D97-AF65-F5344CB8AC3E}">
        <p14:creationId xmlns:p14="http://schemas.microsoft.com/office/powerpoint/2010/main" val="3222403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AF4AE-0B82-9C63-2611-158767A1A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0AA1-875D-55E5-F4BE-BCE35ABE1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the largest and smallest values in a list: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No Sorting: Scan and keep track of the largest and smallest elements in the list’</a:t>
            </a:r>
          </a:p>
          <a:p>
            <a:pPr marL="891540" lvl="2"/>
            <a:r>
              <a:rPr lang="en-US" dirty="0"/>
              <a:t>O(n)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Sorting: </a:t>
            </a:r>
          </a:p>
          <a:p>
            <a:pPr marL="891540" lvl="2"/>
            <a:r>
              <a:rPr lang="en-US" dirty="0"/>
              <a:t>First sort the input</a:t>
            </a:r>
          </a:p>
          <a:p>
            <a:pPr marL="891540" lvl="2"/>
            <a:r>
              <a:rPr lang="en-US" dirty="0"/>
              <a:t>Then grab the first and last element</a:t>
            </a:r>
          </a:p>
          <a:p>
            <a:pPr marL="891540" lvl="2"/>
            <a:r>
              <a:rPr lang="en-US" dirty="0"/>
              <a:t>O(n lg n) + O(1) = O(n lg n)</a:t>
            </a:r>
          </a:p>
        </p:txBody>
      </p:sp>
    </p:spTree>
    <p:extLst>
      <p:ext uri="{BB962C8B-B14F-4D97-AF65-F5344CB8AC3E}">
        <p14:creationId xmlns:p14="http://schemas.microsoft.com/office/powerpoint/2010/main" val="480846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2D5AC-92B6-83E5-57DA-D3E78594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542E-D3A4-9859-D67E-2A8114873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smallest difference between any two elements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No Sort: </a:t>
            </a:r>
          </a:p>
          <a:p>
            <a:pPr marL="891540" lvl="2"/>
            <a:r>
              <a:rPr lang="en-US" dirty="0"/>
              <a:t>For every element in the list</a:t>
            </a:r>
          </a:p>
          <a:p>
            <a:pPr marL="891540" lvl="2"/>
            <a:r>
              <a:rPr lang="en-US" dirty="0"/>
              <a:t>Compute the difference to every other element</a:t>
            </a:r>
          </a:p>
          <a:p>
            <a:pPr marL="891540" lvl="2"/>
            <a:r>
              <a:rPr lang="en-US" dirty="0"/>
              <a:t>Track the smallest difference</a:t>
            </a:r>
          </a:p>
          <a:p>
            <a:pPr marL="891540" lvl="2"/>
            <a:r>
              <a:rPr lang="en-US" dirty="0"/>
              <a:t>O(n^2)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Sorting:</a:t>
            </a:r>
          </a:p>
          <a:p>
            <a:pPr marL="891540" lvl="2"/>
            <a:r>
              <a:rPr lang="en-US" dirty="0"/>
              <a:t>Sort the input</a:t>
            </a:r>
          </a:p>
          <a:p>
            <a:pPr marL="891540" lvl="2"/>
            <a:r>
              <a:rPr lang="en-US" dirty="0"/>
              <a:t>Compute the difference between successive pairs of elements</a:t>
            </a:r>
          </a:p>
          <a:p>
            <a:pPr marL="891540" lvl="2"/>
            <a:r>
              <a:rPr lang="en-US" dirty="0"/>
              <a:t>Track the smallest difference</a:t>
            </a:r>
          </a:p>
          <a:p>
            <a:pPr marL="891540" lvl="2"/>
            <a:r>
              <a:rPr lang="en-US" dirty="0"/>
              <a:t>O(n lg n) + O(n) = O(n lg n)</a:t>
            </a:r>
          </a:p>
          <a:p>
            <a:pPr marL="891540" lvl="2"/>
            <a:endParaRPr lang="en-US" dirty="0"/>
          </a:p>
          <a:p>
            <a:pPr marL="891540"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390740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RegularSeedLeftStep">
      <a:dk1>
        <a:srgbClr val="000000"/>
      </a:dk1>
      <a:lt1>
        <a:srgbClr val="FFFFFF"/>
      </a:lt1>
      <a:dk2>
        <a:srgbClr val="213B38"/>
      </a:dk2>
      <a:lt2>
        <a:srgbClr val="E8E4E2"/>
      </a:lt2>
      <a:accent1>
        <a:srgbClr val="29A8E7"/>
      </a:accent1>
      <a:accent2>
        <a:srgbClr val="14B4A6"/>
      </a:accent2>
      <a:accent3>
        <a:srgbClr val="21B96D"/>
      </a:accent3>
      <a:accent4>
        <a:srgbClr val="14BA22"/>
      </a:accent4>
      <a:accent5>
        <a:srgbClr val="52B620"/>
      </a:accent5>
      <a:accent6>
        <a:srgbClr val="88AF13"/>
      </a:accent6>
      <a:hlink>
        <a:srgbClr val="BF6A3F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207</Words>
  <Application>Microsoft Macintosh PowerPoint</Application>
  <PresentationFormat>Widescreen</PresentationFormat>
  <Paragraphs>32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Bembo</vt:lpstr>
      <vt:lpstr>ArchiveVTI</vt:lpstr>
      <vt:lpstr>Merge Sort</vt:lpstr>
      <vt:lpstr>Merge Sort</vt:lpstr>
      <vt:lpstr>Merge Sort ANALYSIS</vt:lpstr>
      <vt:lpstr>Presorting</vt:lpstr>
      <vt:lpstr>Presorting</vt:lpstr>
      <vt:lpstr>Presorting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Merge Sort</dc:title>
  <dc:creator>Goble, William</dc:creator>
  <cp:lastModifiedBy>Goble, William</cp:lastModifiedBy>
  <cp:revision>1</cp:revision>
  <dcterms:created xsi:type="dcterms:W3CDTF">2024-04-05T12:45:34Z</dcterms:created>
  <dcterms:modified xsi:type="dcterms:W3CDTF">2024-04-05T14:22:14Z</dcterms:modified>
</cp:coreProperties>
</file>